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Figtree"/>
      <p:regular r:id="rId32"/>
      <p:bold r:id="rId33"/>
      <p:italic r:id="rId34"/>
      <p:boldItalic r:id="rId35"/>
    </p:embeddedFont>
    <p:embeddedFont>
      <p:font typeface="Play"/>
      <p:regular r:id="rId36"/>
      <p:bold r:id="rId37"/>
    </p:embeddedFont>
    <p:embeddedFont>
      <p:font typeface="Caveat"/>
      <p:regular r:id="rId38"/>
      <p:bold r:id="rId39"/>
    </p:embeddedFont>
    <p:embeddedFont>
      <p:font typeface="Figtree SemiBol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G2RX8BY3gRNMdrm8N6sOSgIby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gtreeSemiBold-regular.fntdata"/><Relationship Id="rId20" Type="http://schemas.openxmlformats.org/officeDocument/2006/relationships/slide" Target="slides/slide16.xml"/><Relationship Id="rId42" Type="http://schemas.openxmlformats.org/officeDocument/2006/relationships/font" Target="fonts/FigtreeSemiBold-italic.fntdata"/><Relationship Id="rId41" Type="http://schemas.openxmlformats.org/officeDocument/2006/relationships/font" Target="fonts/FigtreeSemiBold-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FigtreeSemiBold-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Figtree-bold.fntdata"/><Relationship Id="rId10" Type="http://schemas.openxmlformats.org/officeDocument/2006/relationships/slide" Target="slides/slide6.xml"/><Relationship Id="rId32" Type="http://schemas.openxmlformats.org/officeDocument/2006/relationships/font" Target="fonts/Figtree-regular.fntdata"/><Relationship Id="rId13" Type="http://schemas.openxmlformats.org/officeDocument/2006/relationships/slide" Target="slides/slide9.xml"/><Relationship Id="rId35" Type="http://schemas.openxmlformats.org/officeDocument/2006/relationships/font" Target="fonts/Figtree-boldItalic.fntdata"/><Relationship Id="rId12" Type="http://schemas.openxmlformats.org/officeDocument/2006/relationships/slide" Target="slides/slide8.xml"/><Relationship Id="rId34" Type="http://schemas.openxmlformats.org/officeDocument/2006/relationships/font" Target="fonts/Figtree-italic.fntdata"/><Relationship Id="rId15" Type="http://schemas.openxmlformats.org/officeDocument/2006/relationships/slide" Target="slides/slide11.xml"/><Relationship Id="rId37" Type="http://schemas.openxmlformats.org/officeDocument/2006/relationships/font" Target="fonts/Play-bold.fntdata"/><Relationship Id="rId14" Type="http://schemas.openxmlformats.org/officeDocument/2006/relationships/slide" Target="slides/slide10.xml"/><Relationship Id="rId36" Type="http://schemas.openxmlformats.org/officeDocument/2006/relationships/font" Target="fonts/Play-regular.fntdata"/><Relationship Id="rId17" Type="http://schemas.openxmlformats.org/officeDocument/2006/relationships/slide" Target="slides/slide13.xml"/><Relationship Id="rId39" Type="http://schemas.openxmlformats.org/officeDocument/2006/relationships/font" Target="fonts/Caveat-bold.fntdata"/><Relationship Id="rId16" Type="http://schemas.openxmlformats.org/officeDocument/2006/relationships/slide" Target="slides/slide12.xml"/><Relationship Id="rId38" Type="http://schemas.openxmlformats.org/officeDocument/2006/relationships/font" Target="fonts/Cavea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p:cSld name="4_Picture with Caption">
    <p:spTree>
      <p:nvGrpSpPr>
        <p:cNvPr id="11" name="Shape 11"/>
        <p:cNvGrpSpPr/>
        <p:nvPr/>
      </p:nvGrpSpPr>
      <p:grpSpPr>
        <a:xfrm>
          <a:off x="0" y="0"/>
          <a:ext cx="0" cy="0"/>
          <a:chOff x="0" y="0"/>
          <a:chExt cx="0" cy="0"/>
        </a:xfrm>
      </p:grpSpPr>
      <p:sp>
        <p:nvSpPr>
          <p:cNvPr id="12" name="Google Shape;12;p29"/>
          <p:cNvSpPr/>
          <p:nvPr>
            <p:ph idx="2" type="pic"/>
          </p:nvPr>
        </p:nvSpPr>
        <p:spPr>
          <a:xfrm>
            <a:off x="-438148" y="-476249"/>
            <a:ext cx="3690814" cy="3016250"/>
          </a:xfrm>
          <a:prstGeom prst="rect">
            <a:avLst/>
          </a:prstGeom>
          <a:noFill/>
          <a:ln>
            <a:noFill/>
          </a:ln>
        </p:spPr>
      </p:sp>
      <p:sp>
        <p:nvSpPr>
          <p:cNvPr id="13" name="Google Shape;13;p29"/>
          <p:cNvSpPr/>
          <p:nvPr>
            <p:ph idx="3" type="pic"/>
          </p:nvPr>
        </p:nvSpPr>
        <p:spPr>
          <a:xfrm>
            <a:off x="8648818" y="3962400"/>
            <a:ext cx="3543183" cy="2895601"/>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70" name="Shape 70"/>
        <p:cNvGrpSpPr/>
        <p:nvPr/>
      </p:nvGrpSpPr>
      <p:grpSpPr>
        <a:xfrm>
          <a:off x="0" y="0"/>
          <a:ext cx="0" cy="0"/>
          <a:chOff x="0" y="0"/>
          <a:chExt cx="0" cy="0"/>
        </a:xfrm>
      </p:grpSpPr>
      <p:sp>
        <p:nvSpPr>
          <p:cNvPr id="71" name="Google Shape;71;p41"/>
          <p:cNvSpPr/>
          <p:nvPr>
            <p:ph idx="2" type="pic"/>
          </p:nvPr>
        </p:nvSpPr>
        <p:spPr>
          <a:xfrm>
            <a:off x="4400550" y="0"/>
            <a:ext cx="7791450" cy="685799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72" name="Shape 72"/>
        <p:cNvGrpSpPr/>
        <p:nvPr/>
      </p:nvGrpSpPr>
      <p:grpSpPr>
        <a:xfrm>
          <a:off x="0" y="0"/>
          <a:ext cx="0" cy="0"/>
          <a:chOff x="0" y="0"/>
          <a:chExt cx="0" cy="0"/>
        </a:xfrm>
      </p:grpSpPr>
      <p:sp>
        <p:nvSpPr>
          <p:cNvPr id="73" name="Google Shape;73;p42"/>
          <p:cNvSpPr/>
          <p:nvPr>
            <p:ph idx="2" type="pic"/>
          </p:nvPr>
        </p:nvSpPr>
        <p:spPr>
          <a:xfrm>
            <a:off x="0" y="0"/>
            <a:ext cx="7791450" cy="6857999"/>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 name="Shape 14"/>
        <p:cNvGrpSpPr/>
        <p:nvPr/>
      </p:nvGrpSpPr>
      <p:grpSpPr>
        <a:xfrm>
          <a:off x="0" y="0"/>
          <a:ext cx="0" cy="0"/>
          <a:chOff x="0" y="0"/>
          <a:chExt cx="0" cy="0"/>
        </a:xfrm>
      </p:grpSpPr>
      <p:sp>
        <p:nvSpPr>
          <p:cNvPr id="15" name="Google Shape;15;p30"/>
          <p:cNvSpPr/>
          <p:nvPr>
            <p:ph idx="2" type="pic"/>
          </p:nvPr>
        </p:nvSpPr>
        <p:spPr>
          <a:xfrm>
            <a:off x="0" y="0"/>
            <a:ext cx="12192000" cy="6857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22" name="Shape 22"/>
        <p:cNvGrpSpPr/>
        <p:nvPr/>
      </p:nvGrpSpPr>
      <p:grpSpPr>
        <a:xfrm>
          <a:off x="0" y="0"/>
          <a:ext cx="0" cy="0"/>
          <a:chOff x="0" y="0"/>
          <a:chExt cx="0" cy="0"/>
        </a:xfrm>
      </p:grpSpPr>
      <p:sp>
        <p:nvSpPr>
          <p:cNvPr id="23" name="Google Shape;23;p32"/>
          <p:cNvSpPr/>
          <p:nvPr>
            <p:ph idx="2" type="pic"/>
          </p:nvPr>
        </p:nvSpPr>
        <p:spPr>
          <a:xfrm>
            <a:off x="4400550" y="0"/>
            <a:ext cx="7791450" cy="685799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icture with Caption">
  <p:cSld name="5_Picture with Caption">
    <p:spTree>
      <p:nvGrpSpPr>
        <p:cNvPr id="24" name="Shape 24"/>
        <p:cNvGrpSpPr/>
        <p:nvPr/>
      </p:nvGrpSpPr>
      <p:grpSpPr>
        <a:xfrm>
          <a:off x="0" y="0"/>
          <a:ext cx="0" cy="0"/>
          <a:chOff x="0" y="0"/>
          <a:chExt cx="0" cy="0"/>
        </a:xfrm>
      </p:grpSpPr>
      <p:sp>
        <p:nvSpPr>
          <p:cNvPr id="25" name="Google Shape;25;p33"/>
          <p:cNvSpPr/>
          <p:nvPr>
            <p:ph idx="2" type="pic"/>
          </p:nvPr>
        </p:nvSpPr>
        <p:spPr>
          <a:xfrm>
            <a:off x="6707802" y="947303"/>
            <a:ext cx="5664390" cy="6105919"/>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67C"/>
              </a:buClr>
              <a:buSzPts val="2400"/>
              <a:buNone/>
              <a:defRPr sz="2400">
                <a:solidFill>
                  <a:srgbClr val="75767C"/>
                </a:solidFill>
              </a:defRPr>
            </a:lvl1pPr>
            <a:lvl2pPr indent="-228600" lvl="1" marL="914400" algn="l">
              <a:lnSpc>
                <a:spcPct val="90000"/>
              </a:lnSpc>
              <a:spcBef>
                <a:spcPts val="500"/>
              </a:spcBef>
              <a:spcAft>
                <a:spcPts val="0"/>
              </a:spcAft>
              <a:buClr>
                <a:srgbClr val="75767C"/>
              </a:buClr>
              <a:buSzPts val="2000"/>
              <a:buNone/>
              <a:defRPr sz="2000">
                <a:solidFill>
                  <a:srgbClr val="75767C"/>
                </a:solidFill>
              </a:defRPr>
            </a:lvl2pPr>
            <a:lvl3pPr indent="-228600" lvl="2" marL="1371600" algn="l">
              <a:lnSpc>
                <a:spcPct val="90000"/>
              </a:lnSpc>
              <a:spcBef>
                <a:spcPts val="500"/>
              </a:spcBef>
              <a:spcAft>
                <a:spcPts val="0"/>
              </a:spcAft>
              <a:buClr>
                <a:srgbClr val="75767C"/>
              </a:buClr>
              <a:buSzPts val="1800"/>
              <a:buNone/>
              <a:defRPr sz="1800">
                <a:solidFill>
                  <a:srgbClr val="75767C"/>
                </a:solidFill>
              </a:defRPr>
            </a:lvl3pPr>
            <a:lvl4pPr indent="-228600" lvl="3" marL="1828800" algn="l">
              <a:lnSpc>
                <a:spcPct val="90000"/>
              </a:lnSpc>
              <a:spcBef>
                <a:spcPts val="500"/>
              </a:spcBef>
              <a:spcAft>
                <a:spcPts val="0"/>
              </a:spcAft>
              <a:buClr>
                <a:srgbClr val="75767C"/>
              </a:buClr>
              <a:buSzPts val="1600"/>
              <a:buNone/>
              <a:defRPr sz="1600">
                <a:solidFill>
                  <a:srgbClr val="75767C"/>
                </a:solidFill>
              </a:defRPr>
            </a:lvl4pPr>
            <a:lvl5pPr indent="-228600" lvl="4" marL="2286000" algn="l">
              <a:lnSpc>
                <a:spcPct val="90000"/>
              </a:lnSpc>
              <a:spcBef>
                <a:spcPts val="500"/>
              </a:spcBef>
              <a:spcAft>
                <a:spcPts val="0"/>
              </a:spcAft>
              <a:buClr>
                <a:srgbClr val="75767C"/>
              </a:buClr>
              <a:buSzPts val="1600"/>
              <a:buNone/>
              <a:defRPr sz="1600">
                <a:solidFill>
                  <a:srgbClr val="75767C"/>
                </a:solidFill>
              </a:defRPr>
            </a:lvl5pPr>
            <a:lvl6pPr indent="-228600" lvl="5" marL="2743200" algn="l">
              <a:lnSpc>
                <a:spcPct val="90000"/>
              </a:lnSpc>
              <a:spcBef>
                <a:spcPts val="500"/>
              </a:spcBef>
              <a:spcAft>
                <a:spcPts val="0"/>
              </a:spcAft>
              <a:buClr>
                <a:srgbClr val="75767C"/>
              </a:buClr>
              <a:buSzPts val="1600"/>
              <a:buNone/>
              <a:defRPr sz="1600">
                <a:solidFill>
                  <a:srgbClr val="75767C"/>
                </a:solidFill>
              </a:defRPr>
            </a:lvl6pPr>
            <a:lvl7pPr indent="-228600" lvl="6" marL="3200400" algn="l">
              <a:lnSpc>
                <a:spcPct val="90000"/>
              </a:lnSpc>
              <a:spcBef>
                <a:spcPts val="500"/>
              </a:spcBef>
              <a:spcAft>
                <a:spcPts val="0"/>
              </a:spcAft>
              <a:buClr>
                <a:srgbClr val="75767C"/>
              </a:buClr>
              <a:buSzPts val="1600"/>
              <a:buNone/>
              <a:defRPr sz="1600">
                <a:solidFill>
                  <a:srgbClr val="75767C"/>
                </a:solidFill>
              </a:defRPr>
            </a:lvl7pPr>
            <a:lvl8pPr indent="-228600" lvl="7" marL="3657600" algn="l">
              <a:lnSpc>
                <a:spcPct val="90000"/>
              </a:lnSpc>
              <a:spcBef>
                <a:spcPts val="500"/>
              </a:spcBef>
              <a:spcAft>
                <a:spcPts val="0"/>
              </a:spcAft>
              <a:buClr>
                <a:srgbClr val="75767C"/>
              </a:buClr>
              <a:buSzPts val="1600"/>
              <a:buNone/>
              <a:defRPr sz="1600">
                <a:solidFill>
                  <a:srgbClr val="75767C"/>
                </a:solidFill>
              </a:defRPr>
            </a:lvl8pPr>
            <a:lvl9pPr indent="-228600" lvl="8" marL="4114800" algn="l">
              <a:lnSpc>
                <a:spcPct val="90000"/>
              </a:lnSpc>
              <a:spcBef>
                <a:spcPts val="500"/>
              </a:spcBef>
              <a:spcAft>
                <a:spcPts val="0"/>
              </a:spcAft>
              <a:buClr>
                <a:srgbClr val="75767C"/>
              </a:buClr>
              <a:buSzPts val="1600"/>
              <a:buNone/>
              <a:defRPr sz="1600">
                <a:solidFill>
                  <a:srgbClr val="75767C"/>
                </a:solidFill>
              </a:defRPr>
            </a:lvl9pPr>
          </a:lstStyle>
          <a:p/>
        </p:txBody>
      </p:sp>
      <p:sp>
        <p:nvSpPr>
          <p:cNvPr id="35" name="Google Shape;3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67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67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6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89" name="Shape 89"/>
        <p:cNvGrpSpPr/>
        <p:nvPr/>
      </p:nvGrpSpPr>
      <p:grpSpPr>
        <a:xfrm>
          <a:off x="0" y="0"/>
          <a:ext cx="0" cy="0"/>
          <a:chOff x="0" y="0"/>
          <a:chExt cx="0" cy="0"/>
        </a:xfrm>
      </p:grpSpPr>
      <p:pic>
        <p:nvPicPr>
          <p:cNvPr descr="A person in a greenhouse&#10;&#10;Description automatically generated" id="90" name="Google Shape;90;p1"/>
          <p:cNvPicPr preferRelativeResize="0"/>
          <p:nvPr>
            <p:ph idx="3" type="pic"/>
          </p:nvPr>
        </p:nvPicPr>
        <p:blipFill rotWithShape="1">
          <a:blip r:embed="rId3">
            <a:alphaModFix/>
          </a:blip>
          <a:srcRect b="0" l="9209" r="9207" t="0"/>
          <a:stretch/>
        </p:blipFill>
        <p:spPr>
          <a:xfrm>
            <a:off x="8648818" y="3962400"/>
            <a:ext cx="3543183" cy="2895601"/>
          </a:xfrm>
          <a:prstGeom prst="rect">
            <a:avLst/>
          </a:prstGeom>
          <a:noFill/>
          <a:ln>
            <a:noFill/>
          </a:ln>
        </p:spPr>
      </p:pic>
      <p:sp>
        <p:nvSpPr>
          <p:cNvPr id="91" name="Google Shape;91;p1"/>
          <p:cNvSpPr/>
          <p:nvPr/>
        </p:nvSpPr>
        <p:spPr>
          <a:xfrm>
            <a:off x="2391351" y="2330177"/>
            <a:ext cx="7409299" cy="92333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lt-LT" sz="6000" u="none" cap="none" strike="noStrike">
                <a:solidFill>
                  <a:schemeClr val="dk2"/>
                </a:solidFill>
                <a:latin typeface="Figtree SemiBold"/>
                <a:ea typeface="Figtree SemiBold"/>
                <a:cs typeface="Figtree SemiBold"/>
                <a:sym typeface="Figtree SemiBold"/>
              </a:rPr>
              <a:t>Čia yra vieta</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2313797" y="3057273"/>
            <a:ext cx="7564406" cy="123110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0"/>
              <a:buFont typeface="Arial"/>
              <a:buNone/>
            </a:pPr>
            <a:r>
              <a:rPr b="0" i="0" lang="lt-LT" sz="8000" u="none" cap="none" strike="noStrike">
                <a:solidFill>
                  <a:schemeClr val="dk1"/>
                </a:solidFill>
                <a:latin typeface="Caveat"/>
                <a:ea typeface="Caveat"/>
                <a:cs typeface="Caveat"/>
                <a:sym typeface="Caveat"/>
              </a:rPr>
              <a:t>antraštei</a:t>
            </a:r>
            <a:endParaRPr b="0" i="0" sz="1400" u="none" cap="none" strike="noStrike">
              <a:solidFill>
                <a:srgbClr val="000000"/>
              </a:solidFill>
              <a:latin typeface="Arial"/>
              <a:ea typeface="Arial"/>
              <a:cs typeface="Arial"/>
              <a:sym typeface="Arial"/>
            </a:endParaRPr>
          </a:p>
        </p:txBody>
      </p:sp>
      <p:pic>
        <p:nvPicPr>
          <p:cNvPr id="93" name="Google Shape;93;p1"/>
          <p:cNvPicPr preferRelativeResize="0"/>
          <p:nvPr/>
        </p:nvPicPr>
        <p:blipFill rotWithShape="1">
          <a:blip r:embed="rId4">
            <a:alphaModFix/>
          </a:blip>
          <a:srcRect b="0" l="0" r="0" t="0"/>
          <a:stretch/>
        </p:blipFill>
        <p:spPr>
          <a:xfrm>
            <a:off x="762517" y="5763115"/>
            <a:ext cx="2114546" cy="546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A person in a greenhouse&#10;&#10;Description automatically generated" id="172" name="Google Shape;172;p10"/>
          <p:cNvPicPr preferRelativeResize="0"/>
          <p:nvPr>
            <p:ph idx="2" type="pic"/>
          </p:nvPr>
        </p:nvPicPr>
        <p:blipFill rotWithShape="1">
          <a:blip r:embed="rId3">
            <a:alphaModFix/>
          </a:blip>
          <a:srcRect b="0" l="12130" r="12130" t="0"/>
          <a:stretch/>
        </p:blipFill>
        <p:spPr>
          <a:xfrm>
            <a:off x="4400550" y="0"/>
            <a:ext cx="7791450" cy="6857999"/>
          </a:xfrm>
          <a:prstGeom prst="rect">
            <a:avLst/>
          </a:prstGeom>
          <a:noFill/>
          <a:ln>
            <a:noFill/>
          </a:ln>
        </p:spPr>
      </p:pic>
      <p:sp>
        <p:nvSpPr>
          <p:cNvPr id="173" name="Google Shape;173;p10"/>
          <p:cNvSpPr/>
          <p:nvPr/>
        </p:nvSpPr>
        <p:spPr>
          <a:xfrm>
            <a:off x="0" y="0"/>
            <a:ext cx="6525194" cy="6858000"/>
          </a:xfrm>
          <a:prstGeom prst="round1Rect">
            <a:avLst>
              <a:gd fmla="val 35146"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10"/>
          <p:cNvSpPr/>
          <p:nvPr/>
        </p:nvSpPr>
        <p:spPr>
          <a:xfrm>
            <a:off x="1065899" y="1397675"/>
            <a:ext cx="4322049" cy="1477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chemeClr val="dk1"/>
                </a:solidFill>
                <a:latin typeface="Figtree SemiBold"/>
                <a:ea typeface="Figtree SemiBold"/>
                <a:cs typeface="Figtree SemiBold"/>
                <a:sym typeface="Figtree SemiBold"/>
              </a:rPr>
              <a:t>Čia yra vieta antraštei</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1065898" y="3428999"/>
            <a:ext cx="4509401"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VIETA PAANTRAŠTEI</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976091" y="4052993"/>
            <a:ext cx="4599208"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80" name="Shape 180"/>
        <p:cNvGrpSpPr/>
        <p:nvPr/>
      </p:nvGrpSpPr>
      <p:grpSpPr>
        <a:xfrm>
          <a:off x="0" y="0"/>
          <a:ext cx="0" cy="0"/>
          <a:chOff x="0" y="0"/>
          <a:chExt cx="0" cy="0"/>
        </a:xfrm>
      </p:grpSpPr>
      <p:pic>
        <p:nvPicPr>
          <p:cNvPr descr="A group of people standing in a room&#10;&#10;Description automatically generated" id="181" name="Google Shape;181;p11"/>
          <p:cNvPicPr preferRelativeResize="0"/>
          <p:nvPr>
            <p:ph idx="2" type="pic"/>
          </p:nvPr>
        </p:nvPicPr>
        <p:blipFill rotWithShape="1">
          <a:blip r:embed="rId3">
            <a:alphaModFix/>
          </a:blip>
          <a:srcRect b="0" l="9590" r="9589" t="0"/>
          <a:stretch/>
        </p:blipFill>
        <p:spPr>
          <a:xfrm flipH="1" rot="-5400000">
            <a:off x="6488113" y="1168400"/>
            <a:ext cx="6105525" cy="5665788"/>
          </a:xfrm>
          <a:prstGeom prst="rect">
            <a:avLst/>
          </a:prstGeom>
          <a:noFill/>
          <a:ln>
            <a:noFill/>
          </a:ln>
        </p:spPr>
      </p:pic>
      <p:sp>
        <p:nvSpPr>
          <p:cNvPr id="182" name="Google Shape;182;p11"/>
          <p:cNvSpPr/>
          <p:nvPr/>
        </p:nvSpPr>
        <p:spPr>
          <a:xfrm>
            <a:off x="1065899" y="1397675"/>
            <a:ext cx="4322049" cy="1477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chemeClr val="dk1"/>
                </a:solidFill>
                <a:latin typeface="Figtree SemiBold"/>
                <a:ea typeface="Figtree SemiBold"/>
                <a:cs typeface="Figtree SemiBold"/>
                <a:sym typeface="Figtree SemiBold"/>
              </a:rPr>
              <a:t>Čia yra vieta antraštei</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1065898" y="3428999"/>
            <a:ext cx="4509401"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VIETA PAANTRAŠTEI</a:t>
            </a:r>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a:off x="976091" y="4052993"/>
            <a:ext cx="4599208"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88" name="Shape 188"/>
        <p:cNvGrpSpPr/>
        <p:nvPr/>
      </p:nvGrpSpPr>
      <p:grpSpPr>
        <a:xfrm>
          <a:off x="0" y="0"/>
          <a:ext cx="0" cy="0"/>
          <a:chOff x="0" y="0"/>
          <a:chExt cx="0" cy="0"/>
        </a:xfrm>
      </p:grpSpPr>
      <p:pic>
        <p:nvPicPr>
          <p:cNvPr id="189" name="Google Shape;189;p12"/>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190" name="Google Shape;190;p12"/>
          <p:cNvSpPr/>
          <p:nvPr/>
        </p:nvSpPr>
        <p:spPr>
          <a:xfrm rot="5400000">
            <a:off x="3604695" y="-3922750"/>
            <a:ext cx="1930534" cy="9497738"/>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12"/>
          <p:cNvSpPr/>
          <p:nvPr/>
        </p:nvSpPr>
        <p:spPr>
          <a:xfrm>
            <a:off x="1221969" y="664396"/>
            <a:ext cx="7266048"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192" name="Google Shape;192;p12"/>
          <p:cNvSpPr/>
          <p:nvPr/>
        </p:nvSpPr>
        <p:spPr>
          <a:xfrm>
            <a:off x="1221968" y="2410265"/>
            <a:ext cx="9631561"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
        <p:nvSpPr>
          <p:cNvPr id="193" name="Google Shape;193;p12"/>
          <p:cNvSpPr txBox="1"/>
          <p:nvPr/>
        </p:nvSpPr>
        <p:spPr>
          <a:xfrm>
            <a:off x="1132162" y="3218924"/>
            <a:ext cx="9497738"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 Vestibulum vel quam sit amet ipsum aliquam bibendum. Nunc at porta erat, quis mattis neque. Suspendisse nunc metus, placerat non rhoncus sit amet, euismod eu neque. </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7" name="Shape 197"/>
        <p:cNvGrpSpPr/>
        <p:nvPr/>
      </p:nvGrpSpPr>
      <p:grpSpPr>
        <a:xfrm>
          <a:off x="0" y="0"/>
          <a:ext cx="0" cy="0"/>
          <a:chOff x="0" y="0"/>
          <a:chExt cx="0" cy="0"/>
        </a:xfrm>
      </p:grpSpPr>
      <p:pic>
        <p:nvPicPr>
          <p:cNvPr id="198" name="Google Shape;198;p13"/>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199" name="Google Shape;199;p13"/>
          <p:cNvSpPr/>
          <p:nvPr/>
        </p:nvSpPr>
        <p:spPr>
          <a:xfrm rot="5400000">
            <a:off x="3604695" y="-3922750"/>
            <a:ext cx="1930534" cy="9497738"/>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p13"/>
          <p:cNvSpPr/>
          <p:nvPr/>
        </p:nvSpPr>
        <p:spPr>
          <a:xfrm>
            <a:off x="1221969" y="664396"/>
            <a:ext cx="7266048"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201" name="Google Shape;201;p13"/>
          <p:cNvSpPr/>
          <p:nvPr/>
        </p:nvSpPr>
        <p:spPr>
          <a:xfrm>
            <a:off x="1221968" y="2410265"/>
            <a:ext cx="9631561"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
        <p:nvSpPr>
          <p:cNvPr id="202" name="Google Shape;202;p13"/>
          <p:cNvSpPr txBox="1"/>
          <p:nvPr/>
        </p:nvSpPr>
        <p:spPr>
          <a:xfrm>
            <a:off x="1132161" y="3218924"/>
            <a:ext cx="9497739"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a:t>
            </a:r>
            <a:r>
              <a:rPr b="0" i="0" lang="lt-LT" sz="2000" u="none" cap="none" strike="noStrike">
                <a:solidFill>
                  <a:schemeClr val="dk2"/>
                </a:solidFill>
                <a:latin typeface="Figtree"/>
                <a:ea typeface="Figtree"/>
                <a:cs typeface="Figtree"/>
                <a:sym typeface="Figtree"/>
              </a:rPr>
              <a:t>. Jame galima rašyti punktus: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Figtree"/>
              <a:ea typeface="Figtree"/>
              <a:cs typeface="Figtree"/>
              <a:sym typeface="Figtree"/>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Lorem ipsum dolor sit amet, consectetur adipiscing elit.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Vivamus rhoncus eros blandit lectus ornare, non tempus lacus lacinia.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Vestibulum vel quam sit amet ipsum aliquam bibendum. Nunc at porta erat, quis mattis neque.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Suspendisse nunc metus, placerat non rhoncus sit amet, euismod eu neque. </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6" name="Shape 206"/>
        <p:cNvGrpSpPr/>
        <p:nvPr/>
      </p:nvGrpSpPr>
      <p:grpSpPr>
        <a:xfrm>
          <a:off x="0" y="0"/>
          <a:ext cx="0" cy="0"/>
          <a:chOff x="0" y="0"/>
          <a:chExt cx="0" cy="0"/>
        </a:xfrm>
      </p:grpSpPr>
      <p:pic>
        <p:nvPicPr>
          <p:cNvPr id="207" name="Google Shape;207;p14"/>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08" name="Google Shape;208;p14"/>
          <p:cNvSpPr/>
          <p:nvPr/>
        </p:nvSpPr>
        <p:spPr>
          <a:xfrm>
            <a:off x="1221969" y="1115308"/>
            <a:ext cx="9631560" cy="49244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lt-LT" sz="3200" u="none" cap="none" strike="noStrike">
                <a:solidFill>
                  <a:schemeClr val="dk1"/>
                </a:solidFill>
                <a:latin typeface="Figtree SemiBold"/>
                <a:ea typeface="Figtree SemiBold"/>
                <a:cs typeface="Figtree SemiBold"/>
                <a:sym typeface="Figtree SemiBold"/>
              </a:rPr>
              <a:t>Čia yra skaidrė su labai daug teksto </a:t>
            </a:r>
            <a:endParaRPr b="0" i="0" sz="1400" u="none" cap="none" strike="noStrike">
              <a:solidFill>
                <a:srgbClr val="000000"/>
              </a:solidFill>
              <a:latin typeface="Arial"/>
              <a:ea typeface="Arial"/>
              <a:cs typeface="Arial"/>
              <a:sym typeface="Arial"/>
            </a:endParaRPr>
          </a:p>
        </p:txBody>
      </p:sp>
      <p:sp>
        <p:nvSpPr>
          <p:cNvPr id="209" name="Google Shape;209;p14"/>
          <p:cNvSpPr/>
          <p:nvPr/>
        </p:nvSpPr>
        <p:spPr>
          <a:xfrm>
            <a:off x="1221969" y="2105560"/>
            <a:ext cx="9270186"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lt-LT" sz="2000" u="none" cap="none" strike="noStrike">
                <a:solidFill>
                  <a:schemeClr val="accent1"/>
                </a:solidFill>
                <a:latin typeface="Figtree"/>
                <a:ea typeface="Figtree"/>
                <a:cs typeface="Figtree"/>
                <a:sym typeface="Figtree"/>
              </a:rPr>
              <a:t>ČIA YRA PAANTRAŠTĖ</a:t>
            </a:r>
            <a:endParaRPr b="0" i="0" sz="1400" u="none" cap="none" strike="noStrike">
              <a:solidFill>
                <a:srgbClr val="000000"/>
              </a:solidFill>
              <a:latin typeface="Arial"/>
              <a:ea typeface="Arial"/>
              <a:cs typeface="Arial"/>
              <a:sym typeface="Arial"/>
            </a:endParaRPr>
          </a:p>
        </p:txBody>
      </p:sp>
      <p:sp>
        <p:nvSpPr>
          <p:cNvPr id="210" name="Google Shape;210;p14"/>
          <p:cNvSpPr txBox="1"/>
          <p:nvPr/>
        </p:nvSpPr>
        <p:spPr>
          <a:xfrm>
            <a:off x="1132162" y="2623839"/>
            <a:ext cx="948894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chemeClr val="dk2"/>
                </a:solidFill>
                <a:latin typeface="Figtree"/>
                <a:ea typeface="Figtree"/>
                <a:cs typeface="Figtree"/>
                <a:sym typeface="Figtree"/>
              </a:rPr>
              <a:t>O čia yra vieta </a:t>
            </a:r>
            <a:r>
              <a:rPr b="1" i="0" lang="lt-LT" sz="1800" u="none" cap="none" strike="noStrike">
                <a:solidFill>
                  <a:schemeClr val="dk2"/>
                </a:solidFill>
                <a:latin typeface="Figtree"/>
                <a:ea typeface="Figtree"/>
                <a:cs typeface="Figtree"/>
                <a:sym typeface="Figtree"/>
              </a:rPr>
              <a:t>teksto blokui </a:t>
            </a:r>
            <a:r>
              <a:rPr b="0" i="0" lang="lt-LT" sz="18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 Vestibulum vel quam sit amet ipsum aliquam bibendum. Nunc at porta erat, quis mattis neque. Suspendisse nunc metus, placerat non rhoncus sit amet, euismod eu neque. </a:t>
            </a:r>
            <a:endParaRPr b="0" i="0" sz="1800" u="none" cap="none" strike="noStrike">
              <a:solidFill>
                <a:schemeClr val="dk1"/>
              </a:solidFill>
              <a:latin typeface="Figtree"/>
              <a:ea typeface="Figtree"/>
              <a:cs typeface="Figtree"/>
              <a:sym typeface="Figtree"/>
            </a:endParaRPr>
          </a:p>
        </p:txBody>
      </p:sp>
      <p:sp>
        <p:nvSpPr>
          <p:cNvPr id="211" name="Google Shape;211;p14"/>
          <p:cNvSpPr/>
          <p:nvPr/>
        </p:nvSpPr>
        <p:spPr>
          <a:xfrm>
            <a:off x="1221969" y="4189193"/>
            <a:ext cx="9270186"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lt-LT" sz="2000" u="none" cap="none" strike="noStrike">
                <a:solidFill>
                  <a:schemeClr val="accent1"/>
                </a:solidFill>
                <a:latin typeface="Figtree"/>
                <a:ea typeface="Figtree"/>
                <a:cs typeface="Figtree"/>
                <a:sym typeface="Figtree"/>
              </a:rPr>
              <a:t>ČIA YRA KITA PAANTRAŠTĖ</a:t>
            </a:r>
            <a:endParaRPr b="0" i="0" sz="1400" u="none" cap="none" strike="noStrike">
              <a:solidFill>
                <a:srgbClr val="000000"/>
              </a:solidFill>
              <a:latin typeface="Arial"/>
              <a:ea typeface="Arial"/>
              <a:cs typeface="Arial"/>
              <a:sym typeface="Arial"/>
            </a:endParaRPr>
          </a:p>
        </p:txBody>
      </p:sp>
      <p:sp>
        <p:nvSpPr>
          <p:cNvPr id="212" name="Google Shape;212;p14"/>
          <p:cNvSpPr txBox="1"/>
          <p:nvPr/>
        </p:nvSpPr>
        <p:spPr>
          <a:xfrm>
            <a:off x="1132162" y="4707472"/>
            <a:ext cx="948894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chemeClr val="dk2"/>
                </a:solidFill>
                <a:latin typeface="Figtree"/>
                <a:ea typeface="Figtree"/>
                <a:cs typeface="Figtree"/>
                <a:sym typeface="Figtree"/>
              </a:rPr>
              <a:t>O čia yra vieta </a:t>
            </a:r>
            <a:r>
              <a:rPr b="1" i="0" lang="lt-LT" sz="1800" u="none" cap="none" strike="noStrike">
                <a:solidFill>
                  <a:schemeClr val="dk2"/>
                </a:solidFill>
                <a:latin typeface="Figtree"/>
                <a:ea typeface="Figtree"/>
                <a:cs typeface="Figtree"/>
                <a:sym typeface="Figtree"/>
              </a:rPr>
              <a:t>teksto blokui </a:t>
            </a:r>
            <a:r>
              <a:rPr b="0" i="0" lang="lt-LT" sz="18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 Vestibulum vel quam sit amet ipsum aliquam bibendum. Nunc at porta erat, quis mattis neque. Suspendisse nunc metus, placerat non rhoncus sit amet, euismod eu neque. </a:t>
            </a:r>
            <a:endParaRPr b="0" i="0" sz="1800" u="none" cap="none" strike="noStrike">
              <a:solidFill>
                <a:schemeClr val="dk1"/>
              </a:solidFill>
              <a:latin typeface="Figtree"/>
              <a:ea typeface="Figtree"/>
              <a:cs typeface="Figtree"/>
              <a:sym typeface="Figtre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16" name="Shape 216"/>
        <p:cNvGrpSpPr/>
        <p:nvPr/>
      </p:nvGrpSpPr>
      <p:grpSpPr>
        <a:xfrm>
          <a:off x="0" y="0"/>
          <a:ext cx="0" cy="0"/>
          <a:chOff x="0" y="0"/>
          <a:chExt cx="0" cy="0"/>
        </a:xfrm>
      </p:grpSpPr>
      <p:pic>
        <p:nvPicPr>
          <p:cNvPr id="217" name="Google Shape;217;p15"/>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18" name="Google Shape;218;p15"/>
          <p:cNvSpPr/>
          <p:nvPr/>
        </p:nvSpPr>
        <p:spPr>
          <a:xfrm rot="5400000">
            <a:off x="3604695" y="-3922750"/>
            <a:ext cx="1930534" cy="9497738"/>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15"/>
          <p:cNvSpPr/>
          <p:nvPr/>
        </p:nvSpPr>
        <p:spPr>
          <a:xfrm>
            <a:off x="1221969" y="664396"/>
            <a:ext cx="7266048"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220" name="Google Shape;220;p15"/>
          <p:cNvSpPr/>
          <p:nvPr/>
        </p:nvSpPr>
        <p:spPr>
          <a:xfrm>
            <a:off x="1221969" y="2410265"/>
            <a:ext cx="365974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VIENA PAANTRAŠTĖ</a:t>
            </a:r>
            <a:endParaRPr b="0" i="0" sz="1400" u="none" cap="none" strike="noStrike">
              <a:solidFill>
                <a:srgbClr val="000000"/>
              </a:solidFill>
              <a:latin typeface="Arial"/>
              <a:ea typeface="Arial"/>
              <a:cs typeface="Arial"/>
              <a:sym typeface="Arial"/>
            </a:endParaRPr>
          </a:p>
        </p:txBody>
      </p:sp>
      <p:sp>
        <p:nvSpPr>
          <p:cNvPr id="221" name="Google Shape;221;p15"/>
          <p:cNvSpPr txBox="1"/>
          <p:nvPr/>
        </p:nvSpPr>
        <p:spPr>
          <a:xfrm>
            <a:off x="1132161" y="3218924"/>
            <a:ext cx="374955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a:t>
            </a:r>
            <a:endParaRPr b="0" i="0" sz="2000" u="none" cap="none" strike="noStrike">
              <a:solidFill>
                <a:schemeClr val="dk1"/>
              </a:solidFill>
              <a:latin typeface="Figtree"/>
              <a:ea typeface="Figtree"/>
              <a:cs typeface="Figtree"/>
              <a:sym typeface="Figtree"/>
            </a:endParaRPr>
          </a:p>
        </p:txBody>
      </p:sp>
      <p:sp>
        <p:nvSpPr>
          <p:cNvPr id="222" name="Google Shape;222;p15"/>
          <p:cNvSpPr/>
          <p:nvPr/>
        </p:nvSpPr>
        <p:spPr>
          <a:xfrm>
            <a:off x="6206923" y="2410265"/>
            <a:ext cx="365974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ANTRA PAANTRAŠTĖ</a:t>
            </a:r>
            <a:endParaRPr b="0" i="0" sz="1400" u="none" cap="none" strike="noStrike">
              <a:solidFill>
                <a:srgbClr val="000000"/>
              </a:solidFill>
              <a:latin typeface="Arial"/>
              <a:ea typeface="Arial"/>
              <a:cs typeface="Arial"/>
              <a:sym typeface="Arial"/>
            </a:endParaRPr>
          </a:p>
        </p:txBody>
      </p:sp>
      <p:sp>
        <p:nvSpPr>
          <p:cNvPr id="223" name="Google Shape;223;p15"/>
          <p:cNvSpPr txBox="1"/>
          <p:nvPr/>
        </p:nvSpPr>
        <p:spPr>
          <a:xfrm>
            <a:off x="6117115" y="3218924"/>
            <a:ext cx="374955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pic>
        <p:nvPicPr>
          <p:cNvPr id="228" name="Google Shape;228;p16"/>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29" name="Google Shape;229;p16"/>
          <p:cNvSpPr/>
          <p:nvPr/>
        </p:nvSpPr>
        <p:spPr>
          <a:xfrm rot="5400000">
            <a:off x="3604695" y="-3922750"/>
            <a:ext cx="1930534" cy="9497738"/>
          </a:xfrm>
          <a:prstGeom prst="round1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0" name="Google Shape;230;p16"/>
          <p:cNvSpPr/>
          <p:nvPr/>
        </p:nvSpPr>
        <p:spPr>
          <a:xfrm>
            <a:off x="1221969" y="664396"/>
            <a:ext cx="7266048"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231" name="Google Shape;231;p16"/>
          <p:cNvSpPr/>
          <p:nvPr/>
        </p:nvSpPr>
        <p:spPr>
          <a:xfrm>
            <a:off x="1221968" y="2410265"/>
            <a:ext cx="9631561"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dk2"/>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
        <p:nvSpPr>
          <p:cNvPr id="232" name="Google Shape;232;p16"/>
          <p:cNvSpPr txBox="1"/>
          <p:nvPr/>
        </p:nvSpPr>
        <p:spPr>
          <a:xfrm>
            <a:off x="1132161" y="3218924"/>
            <a:ext cx="9497739"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Taip gali atrodyti skaidrė, jeigu reikia </a:t>
            </a:r>
            <a:r>
              <a:rPr b="1" i="0" lang="lt-LT" sz="2000" u="none" cap="none" strike="noStrike">
                <a:solidFill>
                  <a:schemeClr val="dk2"/>
                </a:solidFill>
                <a:latin typeface="Figtree"/>
                <a:ea typeface="Figtree"/>
                <a:cs typeface="Figtree"/>
                <a:sym typeface="Figtree"/>
              </a:rPr>
              <a:t>rimtesnio vaizdo </a:t>
            </a:r>
            <a:r>
              <a:rPr b="0" i="0" lang="lt-LT" sz="2000" u="none" cap="none" strike="noStrike">
                <a:solidFill>
                  <a:schemeClr val="dk2"/>
                </a:solidFill>
                <a:latin typeface="Figtree"/>
                <a:ea typeface="Figtree"/>
                <a:cs typeface="Figtree"/>
                <a:sym typeface="Figtree"/>
              </a:rPr>
              <a:t>(mažiau spalvų):</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Figtree"/>
              <a:ea typeface="Figtree"/>
              <a:cs typeface="Figtree"/>
              <a:sym typeface="Figtree"/>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Lorem ipsum dolor sit amet, consectetur adipiscing elit.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Vivamus rhoncus eros blandit lectus ornare, non tempus lacus lacinia.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Vestibulum vel quam sit amet ipsum aliquam bibendum. Nunc at porta erat, quis mattis neque.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accent1"/>
              </a:buClr>
              <a:buSzPts val="2000"/>
              <a:buFont typeface="Arial"/>
              <a:buChar char="•"/>
            </a:pPr>
            <a:r>
              <a:rPr b="0" i="0" lang="lt-LT" sz="2000" u="none" cap="none" strike="noStrike">
                <a:solidFill>
                  <a:schemeClr val="dk2"/>
                </a:solidFill>
                <a:latin typeface="Figtree"/>
                <a:ea typeface="Figtree"/>
                <a:cs typeface="Figtree"/>
                <a:sym typeface="Figtree"/>
              </a:rPr>
              <a:t>Suspendisse nunc metus, placerat non rhoncus sit amet, euismod eu neque. </a:t>
            </a:r>
            <a:endParaRPr b="0" i="0" sz="2000" u="none" cap="none" strike="noStrike">
              <a:solidFill>
                <a:schemeClr val="dk1"/>
              </a:solidFill>
              <a:latin typeface="Figtree"/>
              <a:ea typeface="Figtree"/>
              <a:cs typeface="Figtree"/>
              <a:sym typeface="Figtree"/>
            </a:endParaRPr>
          </a:p>
        </p:txBody>
      </p:sp>
      <p:sp>
        <p:nvSpPr>
          <p:cNvPr id="233" name="Google Shape;233;p16"/>
          <p:cNvSpPr txBox="1"/>
          <p:nvPr/>
        </p:nvSpPr>
        <p:spPr>
          <a:xfrm>
            <a:off x="7609114" y="6547757"/>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37" name="Shape 237"/>
        <p:cNvGrpSpPr/>
        <p:nvPr/>
      </p:nvGrpSpPr>
      <p:grpSpPr>
        <a:xfrm>
          <a:off x="0" y="0"/>
          <a:ext cx="0" cy="0"/>
          <a:chOff x="0" y="0"/>
          <a:chExt cx="0" cy="0"/>
        </a:xfrm>
      </p:grpSpPr>
      <p:pic>
        <p:nvPicPr>
          <p:cNvPr id="238" name="Google Shape;238;p17"/>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39" name="Google Shape;239;p17"/>
          <p:cNvSpPr/>
          <p:nvPr/>
        </p:nvSpPr>
        <p:spPr>
          <a:xfrm rot="5400000">
            <a:off x="-640754" y="640753"/>
            <a:ext cx="6441336" cy="5159829"/>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17"/>
          <p:cNvSpPr/>
          <p:nvPr/>
        </p:nvSpPr>
        <p:spPr>
          <a:xfrm>
            <a:off x="1238298" y="1400746"/>
            <a:ext cx="3203073" cy="24622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lt-LT" sz="3200" u="none" cap="none" strike="noStrike">
                <a:solidFill>
                  <a:schemeClr val="dk1"/>
                </a:solidFill>
                <a:latin typeface="Figtree SemiBold"/>
                <a:ea typeface="Figtree SemiBold"/>
                <a:cs typeface="Figtree SemiBold"/>
                <a:sym typeface="Figtree SemiBold"/>
              </a:rPr>
              <a:t>Čia yra vieta visai nemažai šitos skaidrės skaidrės nemažai antraštei</a:t>
            </a:r>
            <a:endParaRPr b="0" i="0" sz="1400" u="none" cap="none" strike="noStrike">
              <a:solidFill>
                <a:srgbClr val="000000"/>
              </a:solidFill>
              <a:latin typeface="Arial"/>
              <a:ea typeface="Arial"/>
              <a:cs typeface="Arial"/>
              <a:sym typeface="Arial"/>
            </a:endParaRPr>
          </a:p>
        </p:txBody>
      </p:sp>
      <p:sp>
        <p:nvSpPr>
          <p:cNvPr id="241" name="Google Shape;241;p17"/>
          <p:cNvSpPr txBox="1"/>
          <p:nvPr/>
        </p:nvSpPr>
        <p:spPr>
          <a:xfrm>
            <a:off x="6131674" y="1401900"/>
            <a:ext cx="4337274"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 Vestibulum vel quam sit amet ipsum aliquam bibendum. Nunc at porta erat, quis mattis neque. Suspendisse nunc metus, placerat non rhoncus sit amet, euismod eu neque. </a:t>
            </a:r>
            <a:endParaRPr b="0" i="0" sz="2000" u="none" cap="none" strike="noStrike">
              <a:solidFill>
                <a:schemeClr val="dk1"/>
              </a:solidFill>
              <a:latin typeface="Figtree"/>
              <a:ea typeface="Figtree"/>
              <a:cs typeface="Figtree"/>
              <a:sym typeface="Figtree"/>
            </a:endParaRPr>
          </a:p>
        </p:txBody>
      </p:sp>
      <p:sp>
        <p:nvSpPr>
          <p:cNvPr id="242" name="Google Shape;242;p17"/>
          <p:cNvSpPr/>
          <p:nvPr/>
        </p:nvSpPr>
        <p:spPr>
          <a:xfrm>
            <a:off x="1238298" y="4264222"/>
            <a:ext cx="282984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lt-LT" sz="2000" u="none" cap="none" strike="noStrike">
                <a:solidFill>
                  <a:schemeClr val="accent1"/>
                </a:solidFill>
                <a:latin typeface="Figtree"/>
                <a:ea typeface="Figtree"/>
                <a:cs typeface="Figtree"/>
                <a:sym typeface="Figtree"/>
              </a:rPr>
              <a:t>ČIA YRA PAANTRAŠTĖ, JEIGU JOS REIKIA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pic>
        <p:nvPicPr>
          <p:cNvPr id="247" name="Google Shape;247;p18"/>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48" name="Google Shape;248;p18"/>
          <p:cNvSpPr/>
          <p:nvPr/>
        </p:nvSpPr>
        <p:spPr>
          <a:xfrm rot="5400000">
            <a:off x="-242599" y="186614"/>
            <a:ext cx="4945227" cy="4572000"/>
          </a:xfrm>
          <a:prstGeom prst="round1Rect">
            <a:avLst>
              <a:gd fmla="val 49623"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9" name="Google Shape;249;p18"/>
          <p:cNvSpPr/>
          <p:nvPr/>
        </p:nvSpPr>
        <p:spPr>
          <a:xfrm>
            <a:off x="1020362" y="1400746"/>
            <a:ext cx="2637237" cy="166199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250" name="Google Shape;250;p18"/>
          <p:cNvSpPr txBox="1"/>
          <p:nvPr/>
        </p:nvSpPr>
        <p:spPr>
          <a:xfrm>
            <a:off x="6096000" y="3075057"/>
            <a:ext cx="433727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tuščia vieta grafikams, ekrano nuotraukoms ir panašiai (šitą tekstą ištrinti)</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pic>
        <p:nvPicPr>
          <p:cNvPr id="255" name="Google Shape;255;p19"/>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56" name="Google Shape;256;p19"/>
          <p:cNvSpPr/>
          <p:nvPr/>
        </p:nvSpPr>
        <p:spPr>
          <a:xfrm rot="5400000">
            <a:off x="-1628193" y="1572209"/>
            <a:ext cx="6858001" cy="3713586"/>
          </a:xfrm>
          <a:prstGeom prst="round1Rect">
            <a:avLst>
              <a:gd fmla="val 49623"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7" name="Google Shape;257;p19"/>
          <p:cNvSpPr/>
          <p:nvPr/>
        </p:nvSpPr>
        <p:spPr>
          <a:xfrm>
            <a:off x="753107" y="1400746"/>
            <a:ext cx="2176705" cy="221599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Čia yra vieta skaidrės antraštei</a:t>
            </a:r>
            <a:endParaRPr b="0" i="0" sz="1400" u="none" cap="none" strike="noStrike">
              <a:solidFill>
                <a:srgbClr val="000000"/>
              </a:solidFill>
              <a:latin typeface="Arial"/>
              <a:ea typeface="Arial"/>
              <a:cs typeface="Arial"/>
              <a:sym typeface="Arial"/>
            </a:endParaRPr>
          </a:p>
        </p:txBody>
      </p:sp>
      <p:sp>
        <p:nvSpPr>
          <p:cNvPr id="258" name="Google Shape;258;p19"/>
          <p:cNvSpPr txBox="1"/>
          <p:nvPr/>
        </p:nvSpPr>
        <p:spPr>
          <a:xfrm>
            <a:off x="6096000" y="3075057"/>
            <a:ext cx="433727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tuščia vieta grafikams, ekrano nuotraukoms ir panašiai (šitą tekstą ištrinti)</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person smiling at another person&#10;&#10;Description automatically generated" id="98" name="Google Shape;98;p2"/>
          <p:cNvPicPr preferRelativeResize="0"/>
          <p:nvPr>
            <p:ph idx="2" type="pic"/>
          </p:nvPr>
        </p:nvPicPr>
        <p:blipFill rotWithShape="1">
          <a:blip r:embed="rId3">
            <a:alphaModFix/>
          </a:blip>
          <a:srcRect b="7813" l="0" r="0" t="7812"/>
          <a:stretch/>
        </p:blipFill>
        <p:spPr>
          <a:xfrm>
            <a:off x="0" y="0"/>
            <a:ext cx="12192000" cy="6857999"/>
          </a:xfrm>
          <a:prstGeom prst="rect">
            <a:avLst/>
          </a:prstGeom>
          <a:noFill/>
          <a:ln>
            <a:noFill/>
          </a:ln>
        </p:spPr>
      </p:pic>
      <p:sp>
        <p:nvSpPr>
          <p:cNvPr id="99" name="Google Shape;99;p2"/>
          <p:cNvSpPr/>
          <p:nvPr/>
        </p:nvSpPr>
        <p:spPr>
          <a:xfrm>
            <a:off x="-342900" y="3924300"/>
            <a:ext cx="8648700" cy="3132991"/>
          </a:xfrm>
          <a:prstGeom prst="round1Rect">
            <a:avLst>
              <a:gd fmla="val 427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2"/>
          <p:cNvSpPr/>
          <p:nvPr/>
        </p:nvSpPr>
        <p:spPr>
          <a:xfrm rot="5400000">
            <a:off x="-175147" y="-2199881"/>
            <a:ext cx="3111338" cy="5188951"/>
          </a:xfrm>
          <a:prstGeom prst="round1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1" name="Google Shape;101;p2"/>
          <p:cNvPicPr preferRelativeResize="0"/>
          <p:nvPr/>
        </p:nvPicPr>
        <p:blipFill rotWithShape="1">
          <a:blip r:embed="rId4">
            <a:alphaModFix/>
          </a:blip>
          <a:srcRect b="0" l="0" r="0" t="0"/>
          <a:stretch/>
        </p:blipFill>
        <p:spPr>
          <a:xfrm>
            <a:off x="976092" y="665522"/>
            <a:ext cx="2114546" cy="546099"/>
          </a:xfrm>
          <a:prstGeom prst="rect">
            <a:avLst/>
          </a:prstGeom>
          <a:noFill/>
          <a:ln>
            <a:noFill/>
          </a:ln>
        </p:spPr>
      </p:pic>
      <p:sp>
        <p:nvSpPr>
          <p:cNvPr id="102" name="Google Shape;102;p2"/>
          <p:cNvSpPr/>
          <p:nvPr/>
        </p:nvSpPr>
        <p:spPr>
          <a:xfrm>
            <a:off x="1051967" y="4720422"/>
            <a:ext cx="6422259" cy="166199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Čia yra vieta įrašyti antraštei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2" name="Shape 262"/>
        <p:cNvGrpSpPr/>
        <p:nvPr/>
      </p:nvGrpSpPr>
      <p:grpSpPr>
        <a:xfrm>
          <a:off x="0" y="0"/>
          <a:ext cx="0" cy="0"/>
          <a:chOff x="0" y="0"/>
          <a:chExt cx="0" cy="0"/>
        </a:xfrm>
      </p:grpSpPr>
      <p:pic>
        <p:nvPicPr>
          <p:cNvPr id="263" name="Google Shape;263;p20"/>
          <p:cNvPicPr preferRelativeResize="0"/>
          <p:nvPr/>
        </p:nvPicPr>
        <p:blipFill rotWithShape="1">
          <a:blip r:embed="rId3">
            <a:alphaModFix/>
          </a:blip>
          <a:srcRect b="0" l="0" r="0" t="0"/>
          <a:stretch/>
        </p:blipFill>
        <p:spPr>
          <a:xfrm>
            <a:off x="11013916" y="5792675"/>
            <a:ext cx="678829" cy="648659"/>
          </a:xfrm>
          <a:prstGeom prst="rect">
            <a:avLst/>
          </a:prstGeom>
          <a:noFill/>
          <a:ln>
            <a:noFill/>
          </a:ln>
        </p:spPr>
      </p:pic>
      <p:sp>
        <p:nvSpPr>
          <p:cNvPr id="264" name="Google Shape;264;p20"/>
          <p:cNvSpPr/>
          <p:nvPr/>
        </p:nvSpPr>
        <p:spPr>
          <a:xfrm rot="5400000">
            <a:off x="679497" y="-679498"/>
            <a:ext cx="3800835" cy="5159829"/>
          </a:xfrm>
          <a:prstGeom prst="round1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5" name="Google Shape;265;p20"/>
          <p:cNvSpPr/>
          <p:nvPr/>
        </p:nvSpPr>
        <p:spPr>
          <a:xfrm>
            <a:off x="1238299" y="1400746"/>
            <a:ext cx="3165750" cy="1477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lt-LT" sz="3200" u="none" cap="none" strike="noStrike">
                <a:solidFill>
                  <a:schemeClr val="dk1"/>
                </a:solidFill>
                <a:latin typeface="Figtree SemiBold"/>
                <a:ea typeface="Figtree SemiBold"/>
                <a:cs typeface="Figtree SemiBold"/>
                <a:sym typeface="Figtree SemiBold"/>
              </a:rPr>
              <a:t>Čia yra vieta vidutinio dydžio antraštei</a:t>
            </a:r>
            <a:endParaRPr b="0" i="0" sz="1400" u="none" cap="none" strike="noStrike">
              <a:solidFill>
                <a:srgbClr val="000000"/>
              </a:solidFill>
              <a:latin typeface="Arial"/>
              <a:ea typeface="Arial"/>
              <a:cs typeface="Arial"/>
              <a:sym typeface="Arial"/>
            </a:endParaRPr>
          </a:p>
        </p:txBody>
      </p:sp>
      <p:sp>
        <p:nvSpPr>
          <p:cNvPr id="266" name="Google Shape;266;p20"/>
          <p:cNvSpPr txBox="1"/>
          <p:nvPr/>
        </p:nvSpPr>
        <p:spPr>
          <a:xfrm>
            <a:off x="6131673" y="1401900"/>
            <a:ext cx="4278419"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O čia yra vieta </a:t>
            </a:r>
            <a:r>
              <a:rPr b="1" i="0" lang="lt-LT" sz="2000" u="none" cap="none" strike="noStrike">
                <a:solidFill>
                  <a:schemeClr val="dk2"/>
                </a:solidFill>
                <a:latin typeface="Figtree"/>
                <a:ea typeface="Figtree"/>
                <a:cs typeface="Figtree"/>
                <a:sym typeface="Figtree"/>
              </a:rPr>
              <a:t>teksto blokui </a:t>
            </a:r>
            <a:r>
              <a:rPr b="0" i="0" lang="lt-LT" sz="2000" u="none" cap="none" strike="noStrike">
                <a:solidFill>
                  <a:schemeClr val="dk2"/>
                </a:solidFill>
                <a:latin typeface="Figtree"/>
                <a:ea typeface="Figtree"/>
                <a:cs typeface="Figtree"/>
                <a:sym typeface="Figtree"/>
              </a:rPr>
              <a:t>lorem ipsum dolor sit amet, consectetur adipiscing elit. Vivamus rhoncus eros blandit lectus ornare, non tempus lacus lacinia. Vestibulum vel quam sit amet ipsum aliquam bibendum,</a:t>
            </a:r>
            <a:endParaRPr b="0" i="0" sz="2000" u="none" cap="none" strike="noStrike">
              <a:solidFill>
                <a:schemeClr val="dk1"/>
              </a:solidFill>
              <a:latin typeface="Figtree"/>
              <a:ea typeface="Figtree"/>
              <a:cs typeface="Figtree"/>
              <a:sym typeface="Figtree"/>
            </a:endParaRPr>
          </a:p>
        </p:txBody>
      </p:sp>
      <p:sp>
        <p:nvSpPr>
          <p:cNvPr id="267" name="Google Shape;267;p20"/>
          <p:cNvSpPr txBox="1"/>
          <p:nvPr/>
        </p:nvSpPr>
        <p:spPr>
          <a:xfrm>
            <a:off x="1082351" y="4723598"/>
            <a:ext cx="932774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2000" u="none" cap="none" strike="noStrike">
                <a:solidFill>
                  <a:schemeClr val="dk2"/>
                </a:solidFill>
                <a:latin typeface="Figtree"/>
                <a:ea typeface="Figtree"/>
                <a:cs typeface="Figtree"/>
                <a:sym typeface="Figtree"/>
              </a:rPr>
              <a:t>Jeigu labai reikia, čia galima įrašyti </a:t>
            </a:r>
            <a:r>
              <a:rPr b="1" i="0" lang="lt-LT" sz="2000" u="none" cap="none" strike="noStrike">
                <a:solidFill>
                  <a:schemeClr val="dk2"/>
                </a:solidFill>
                <a:latin typeface="Figtree"/>
                <a:ea typeface="Figtree"/>
                <a:cs typeface="Figtree"/>
                <a:sym typeface="Figtree"/>
              </a:rPr>
              <a:t>dar daugiau teksto</a:t>
            </a:r>
            <a:r>
              <a:rPr b="0" i="0" lang="lt-LT" sz="2000" u="none" cap="none" strike="noStrike">
                <a:solidFill>
                  <a:schemeClr val="dk2"/>
                </a:solidFill>
                <a:latin typeface="Figtree"/>
                <a:ea typeface="Figtree"/>
                <a:cs typeface="Figtree"/>
                <a:sym typeface="Figtree"/>
              </a:rPr>
              <a:t>, lorem ipsum dolor sit amet, consectetur adipiscing elit. Vivamus rhoncus eros blandit lectus ornare, non tempus lacus lacinia. Vestibulum vel quam sit amet ipsum aliquam bibendum. Nunc at porta erat, quis mattis neque. </a:t>
            </a:r>
            <a:endParaRPr b="0" i="0" sz="2000" u="none" cap="none" strike="noStrike">
              <a:solidFill>
                <a:schemeClr val="dk1"/>
              </a:solidFill>
              <a:latin typeface="Figtree"/>
              <a:ea typeface="Figtree"/>
              <a:cs typeface="Figtree"/>
              <a:sym typeface="Figtre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1" name="Shape 271"/>
        <p:cNvGrpSpPr/>
        <p:nvPr/>
      </p:nvGrpSpPr>
      <p:grpSpPr>
        <a:xfrm>
          <a:off x="0" y="0"/>
          <a:ext cx="0" cy="0"/>
          <a:chOff x="0" y="0"/>
          <a:chExt cx="0" cy="0"/>
        </a:xfrm>
      </p:grpSpPr>
      <p:pic>
        <p:nvPicPr>
          <p:cNvPr id="272" name="Google Shape;272;p21"/>
          <p:cNvPicPr preferRelativeResize="0"/>
          <p:nvPr/>
        </p:nvPicPr>
        <p:blipFill rotWithShape="1">
          <a:blip r:embed="rId3">
            <a:alphaModFix/>
          </a:blip>
          <a:srcRect b="0" l="0" r="0" t="0"/>
          <a:stretch/>
        </p:blipFill>
        <p:spPr>
          <a:xfrm>
            <a:off x="2829198" y="2011402"/>
            <a:ext cx="6355180" cy="3666191"/>
          </a:xfrm>
          <a:prstGeom prst="rect">
            <a:avLst/>
          </a:prstGeom>
          <a:noFill/>
          <a:ln>
            <a:noFill/>
          </a:ln>
        </p:spPr>
      </p:pic>
      <p:sp>
        <p:nvSpPr>
          <p:cNvPr id="273" name="Google Shape;273;p21"/>
          <p:cNvSpPr/>
          <p:nvPr/>
        </p:nvSpPr>
        <p:spPr>
          <a:xfrm>
            <a:off x="3622431" y="3429000"/>
            <a:ext cx="4947138" cy="830997"/>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Ačiū už dėmesį!</a:t>
            </a:r>
            <a:endParaRPr b="0" i="0" sz="1400" u="none" cap="none" strike="noStrike">
              <a:solidFill>
                <a:srgbClr val="000000"/>
              </a:solidFill>
              <a:latin typeface="Arial"/>
              <a:ea typeface="Arial"/>
              <a:cs typeface="Arial"/>
              <a:sym typeface="Arial"/>
            </a:endParaRPr>
          </a:p>
        </p:txBody>
      </p:sp>
      <p:pic>
        <p:nvPicPr>
          <p:cNvPr id="274" name="Google Shape;274;p21"/>
          <p:cNvPicPr preferRelativeResize="0"/>
          <p:nvPr/>
        </p:nvPicPr>
        <p:blipFill rotWithShape="1">
          <a:blip r:embed="rId4">
            <a:alphaModFix/>
          </a:blip>
          <a:srcRect b="0" l="0" r="0" t="0"/>
          <a:stretch/>
        </p:blipFill>
        <p:spPr>
          <a:xfrm>
            <a:off x="1099343" y="913062"/>
            <a:ext cx="955680" cy="9132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78" name="Shape 278"/>
        <p:cNvGrpSpPr/>
        <p:nvPr/>
      </p:nvGrpSpPr>
      <p:grpSpPr>
        <a:xfrm>
          <a:off x="0" y="0"/>
          <a:ext cx="0" cy="0"/>
          <a:chOff x="0" y="0"/>
          <a:chExt cx="0" cy="0"/>
        </a:xfrm>
      </p:grpSpPr>
      <p:pic>
        <p:nvPicPr>
          <p:cNvPr id="279" name="Google Shape;279;p22"/>
          <p:cNvPicPr preferRelativeResize="0"/>
          <p:nvPr/>
        </p:nvPicPr>
        <p:blipFill rotWithShape="1">
          <a:blip r:embed="rId3">
            <a:alphaModFix/>
          </a:blip>
          <a:srcRect b="0" l="0" r="0" t="0"/>
          <a:stretch/>
        </p:blipFill>
        <p:spPr>
          <a:xfrm>
            <a:off x="2829198" y="2011402"/>
            <a:ext cx="6355180" cy="3666191"/>
          </a:xfrm>
          <a:prstGeom prst="rect">
            <a:avLst/>
          </a:prstGeom>
          <a:noFill/>
          <a:ln>
            <a:noFill/>
          </a:ln>
        </p:spPr>
      </p:pic>
      <p:sp>
        <p:nvSpPr>
          <p:cNvPr id="280" name="Google Shape;280;p22"/>
          <p:cNvSpPr/>
          <p:nvPr/>
        </p:nvSpPr>
        <p:spPr>
          <a:xfrm>
            <a:off x="3622431" y="3013500"/>
            <a:ext cx="4947138" cy="166199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Ar turite klausimų?</a:t>
            </a:r>
            <a:endParaRPr b="0" i="0" sz="1400" u="none" cap="none" strike="noStrike">
              <a:solidFill>
                <a:srgbClr val="000000"/>
              </a:solidFill>
              <a:latin typeface="Arial"/>
              <a:ea typeface="Arial"/>
              <a:cs typeface="Arial"/>
              <a:sym typeface="Arial"/>
            </a:endParaRPr>
          </a:p>
        </p:txBody>
      </p:sp>
      <p:pic>
        <p:nvPicPr>
          <p:cNvPr id="281" name="Google Shape;281;p22"/>
          <p:cNvPicPr preferRelativeResize="0"/>
          <p:nvPr/>
        </p:nvPicPr>
        <p:blipFill rotWithShape="1">
          <a:blip r:embed="rId4">
            <a:alphaModFix/>
          </a:blip>
          <a:srcRect b="0" l="0" r="0" t="0"/>
          <a:stretch/>
        </p:blipFill>
        <p:spPr>
          <a:xfrm>
            <a:off x="1099343" y="913062"/>
            <a:ext cx="955680" cy="9132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5" name="Shape 285"/>
        <p:cNvGrpSpPr/>
        <p:nvPr/>
      </p:nvGrpSpPr>
      <p:grpSpPr>
        <a:xfrm>
          <a:off x="0" y="0"/>
          <a:ext cx="0" cy="0"/>
          <a:chOff x="0" y="0"/>
          <a:chExt cx="0" cy="0"/>
        </a:xfrm>
      </p:grpSpPr>
      <p:pic>
        <p:nvPicPr>
          <p:cNvPr id="286" name="Google Shape;286;p23"/>
          <p:cNvPicPr preferRelativeResize="0"/>
          <p:nvPr/>
        </p:nvPicPr>
        <p:blipFill rotWithShape="1">
          <a:blip r:embed="rId3">
            <a:alphaModFix/>
          </a:blip>
          <a:srcRect b="0" l="0" r="0" t="0"/>
          <a:stretch/>
        </p:blipFill>
        <p:spPr>
          <a:xfrm>
            <a:off x="2829198" y="2011402"/>
            <a:ext cx="6355180" cy="3666191"/>
          </a:xfrm>
          <a:prstGeom prst="rect">
            <a:avLst/>
          </a:prstGeom>
          <a:noFill/>
          <a:ln>
            <a:noFill/>
          </a:ln>
        </p:spPr>
      </p:pic>
      <p:sp>
        <p:nvSpPr>
          <p:cNvPr id="287" name="Google Shape;287;p23"/>
          <p:cNvSpPr/>
          <p:nvPr/>
        </p:nvSpPr>
        <p:spPr>
          <a:xfrm>
            <a:off x="3433664" y="4369458"/>
            <a:ext cx="5169159" cy="6155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lt-LT" sz="2000" u="none" cap="none" strike="noStrike">
                <a:solidFill>
                  <a:schemeClr val="dk1"/>
                </a:solidFill>
                <a:latin typeface="Figtree SemiBold"/>
                <a:ea typeface="Figtree SemiBold"/>
                <a:cs typeface="Figtree SemiBold"/>
                <a:sym typeface="Figtree SemiBold"/>
              </a:rPr>
              <a:t>rastine@vpvpmc.lt</a:t>
            </a:r>
            <a:endParaRPr b="1" i="0" sz="2000" u="none" cap="none" strike="noStrike">
              <a:solidFill>
                <a:schemeClr val="dk1"/>
              </a:solidFill>
              <a:latin typeface="Figtree SemiBold"/>
              <a:ea typeface="Figtree SemiBold"/>
              <a:cs typeface="Figtree SemiBold"/>
              <a:sym typeface="Figtree SemiBold"/>
            </a:endParaRPr>
          </a:p>
          <a:p>
            <a:pPr indent="0" lvl="0" marL="0" marR="0" rtl="0" algn="ctr">
              <a:lnSpc>
                <a:spcPct val="100000"/>
              </a:lnSpc>
              <a:spcBef>
                <a:spcPts val="0"/>
              </a:spcBef>
              <a:spcAft>
                <a:spcPts val="0"/>
              </a:spcAft>
              <a:buClr>
                <a:srgbClr val="000000"/>
              </a:buClr>
              <a:buSzPts val="2000"/>
              <a:buFont typeface="Arial"/>
              <a:buNone/>
            </a:pPr>
            <a:r>
              <a:rPr b="1" i="0" lang="lt-LT" sz="2000" u="none" cap="none" strike="noStrike">
                <a:solidFill>
                  <a:schemeClr val="dk1"/>
                </a:solidFill>
                <a:latin typeface="Figtree SemiBold"/>
                <a:ea typeface="Figtree SemiBold"/>
                <a:cs typeface="Figtree SemiBold"/>
                <a:sym typeface="Figtree SemiBold"/>
              </a:rPr>
              <a:t>www.vpvpmc.lt</a:t>
            </a:r>
            <a:endParaRPr b="1" i="0" sz="2000" u="none" cap="none" strike="noStrike">
              <a:solidFill>
                <a:schemeClr val="dk1"/>
              </a:solidFill>
              <a:latin typeface="Figtree SemiBold"/>
              <a:ea typeface="Figtree SemiBold"/>
              <a:cs typeface="Figtree SemiBold"/>
              <a:sym typeface="Figtree SemiBold"/>
            </a:endParaRPr>
          </a:p>
        </p:txBody>
      </p:sp>
      <p:pic>
        <p:nvPicPr>
          <p:cNvPr id="288" name="Google Shape;288;p23"/>
          <p:cNvPicPr preferRelativeResize="0"/>
          <p:nvPr/>
        </p:nvPicPr>
        <p:blipFill rotWithShape="1">
          <a:blip r:embed="rId4">
            <a:alphaModFix/>
          </a:blip>
          <a:srcRect b="0" l="0" r="0" t="0"/>
          <a:stretch/>
        </p:blipFill>
        <p:spPr>
          <a:xfrm>
            <a:off x="1099343" y="913062"/>
            <a:ext cx="955680" cy="913206"/>
          </a:xfrm>
          <a:prstGeom prst="rect">
            <a:avLst/>
          </a:prstGeom>
          <a:noFill/>
          <a:ln>
            <a:noFill/>
          </a:ln>
        </p:spPr>
      </p:pic>
      <p:sp>
        <p:nvSpPr>
          <p:cNvPr id="289" name="Google Shape;289;p23"/>
          <p:cNvSpPr/>
          <p:nvPr/>
        </p:nvSpPr>
        <p:spPr>
          <a:xfrm>
            <a:off x="4176914" y="2519261"/>
            <a:ext cx="3659748"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BENDRAUKIME</a:t>
            </a:r>
            <a:endParaRPr b="0" i="0" sz="1400" u="none" cap="none" strike="noStrike">
              <a:solidFill>
                <a:srgbClr val="000000"/>
              </a:solidFill>
              <a:latin typeface="Arial"/>
              <a:ea typeface="Arial"/>
              <a:cs typeface="Arial"/>
              <a:sym typeface="Arial"/>
            </a:endParaRPr>
          </a:p>
        </p:txBody>
      </p:sp>
      <p:sp>
        <p:nvSpPr>
          <p:cNvPr id="290" name="Google Shape;290;p23"/>
          <p:cNvSpPr/>
          <p:nvPr/>
        </p:nvSpPr>
        <p:spPr>
          <a:xfrm>
            <a:off x="3433664" y="3583645"/>
            <a:ext cx="5169159"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lt-LT" sz="2400" u="none" cap="none" strike="noStrike">
                <a:solidFill>
                  <a:schemeClr val="dk1"/>
                </a:solidFill>
                <a:latin typeface="Figtree SemiBold"/>
                <a:ea typeface="Figtree SemiBold"/>
                <a:cs typeface="Figtree SemiBold"/>
                <a:sym typeface="Figtree SemiBold"/>
              </a:rPr>
              <a:t>Vardas Pavardė</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94" name="Shape 294"/>
        <p:cNvGrpSpPr/>
        <p:nvPr/>
      </p:nvGrpSpPr>
      <p:grpSpPr>
        <a:xfrm>
          <a:off x="0" y="0"/>
          <a:ext cx="0" cy="0"/>
          <a:chOff x="0" y="0"/>
          <a:chExt cx="0" cy="0"/>
        </a:xfrm>
      </p:grpSpPr>
      <p:pic>
        <p:nvPicPr>
          <p:cNvPr id="295" name="Google Shape;295;p24"/>
          <p:cNvPicPr preferRelativeResize="0"/>
          <p:nvPr/>
        </p:nvPicPr>
        <p:blipFill rotWithShape="1">
          <a:blip r:embed="rId3">
            <a:alphaModFix/>
          </a:blip>
          <a:srcRect b="0" l="0" r="0" t="0"/>
          <a:stretch/>
        </p:blipFill>
        <p:spPr>
          <a:xfrm>
            <a:off x="2889833" y="2025690"/>
            <a:ext cx="6355180" cy="3666191"/>
          </a:xfrm>
          <a:prstGeom prst="rect">
            <a:avLst/>
          </a:prstGeom>
          <a:noFill/>
          <a:ln>
            <a:noFill/>
          </a:ln>
        </p:spPr>
      </p:pic>
      <p:sp>
        <p:nvSpPr>
          <p:cNvPr id="296" name="Google Shape;296;p24"/>
          <p:cNvSpPr/>
          <p:nvPr/>
        </p:nvSpPr>
        <p:spPr>
          <a:xfrm>
            <a:off x="3511420" y="4383745"/>
            <a:ext cx="5169159" cy="6155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lt-LT" sz="2000" u="none" cap="none" strike="noStrike">
                <a:solidFill>
                  <a:schemeClr val="dk1"/>
                </a:solidFill>
                <a:latin typeface="Figtree SemiBold"/>
                <a:ea typeface="Figtree SemiBold"/>
                <a:cs typeface="Figtree SemiBold"/>
                <a:sym typeface="Figtree SemiBold"/>
              </a:rPr>
              <a:t>rastine@vpvpmc.lt</a:t>
            </a:r>
            <a:endParaRPr b="1" i="0" sz="2000" u="none" cap="none" strike="noStrike">
              <a:solidFill>
                <a:schemeClr val="dk1"/>
              </a:solidFill>
              <a:latin typeface="Figtree SemiBold"/>
              <a:ea typeface="Figtree SemiBold"/>
              <a:cs typeface="Figtree SemiBold"/>
              <a:sym typeface="Figtree SemiBold"/>
            </a:endParaRPr>
          </a:p>
          <a:p>
            <a:pPr indent="0" lvl="0" marL="0" marR="0" rtl="0" algn="ctr">
              <a:lnSpc>
                <a:spcPct val="100000"/>
              </a:lnSpc>
              <a:spcBef>
                <a:spcPts val="0"/>
              </a:spcBef>
              <a:spcAft>
                <a:spcPts val="0"/>
              </a:spcAft>
              <a:buClr>
                <a:srgbClr val="000000"/>
              </a:buClr>
              <a:buSzPts val="2000"/>
              <a:buFont typeface="Arial"/>
              <a:buNone/>
            </a:pPr>
            <a:r>
              <a:rPr b="1" i="0" lang="lt-LT" sz="2000" u="none" cap="none" strike="noStrike">
                <a:solidFill>
                  <a:schemeClr val="dk1"/>
                </a:solidFill>
                <a:latin typeface="Figtree SemiBold"/>
                <a:ea typeface="Figtree SemiBold"/>
                <a:cs typeface="Figtree SemiBold"/>
                <a:sym typeface="Figtree SemiBold"/>
              </a:rPr>
              <a:t>www.vpvpmc.lt</a:t>
            </a:r>
            <a:endParaRPr b="1" i="0" sz="2000" u="none" cap="none" strike="noStrike">
              <a:solidFill>
                <a:schemeClr val="dk1"/>
              </a:solidFill>
              <a:latin typeface="Figtree SemiBold"/>
              <a:ea typeface="Figtree SemiBold"/>
              <a:cs typeface="Figtree SemiBold"/>
              <a:sym typeface="Figtree SemiBold"/>
            </a:endParaRPr>
          </a:p>
        </p:txBody>
      </p:sp>
      <p:pic>
        <p:nvPicPr>
          <p:cNvPr id="297" name="Google Shape;297;p24"/>
          <p:cNvPicPr preferRelativeResize="0"/>
          <p:nvPr/>
        </p:nvPicPr>
        <p:blipFill rotWithShape="1">
          <a:blip r:embed="rId4">
            <a:alphaModFix/>
          </a:blip>
          <a:srcRect b="0" l="0" r="0" t="0"/>
          <a:stretch/>
        </p:blipFill>
        <p:spPr>
          <a:xfrm>
            <a:off x="1099343" y="913062"/>
            <a:ext cx="955680" cy="913206"/>
          </a:xfrm>
          <a:prstGeom prst="rect">
            <a:avLst/>
          </a:prstGeom>
          <a:noFill/>
          <a:ln>
            <a:noFill/>
          </a:ln>
        </p:spPr>
      </p:pic>
      <p:sp>
        <p:nvSpPr>
          <p:cNvPr id="298" name="Google Shape;298;p24"/>
          <p:cNvSpPr/>
          <p:nvPr/>
        </p:nvSpPr>
        <p:spPr>
          <a:xfrm>
            <a:off x="4266125" y="2542451"/>
            <a:ext cx="3659748"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BENDRAUKIME</a:t>
            </a:r>
            <a:endParaRPr b="0" i="0" sz="1400" u="none" cap="none" strike="noStrike">
              <a:solidFill>
                <a:srgbClr val="000000"/>
              </a:solidFill>
              <a:latin typeface="Arial"/>
              <a:ea typeface="Arial"/>
              <a:cs typeface="Arial"/>
              <a:sym typeface="Arial"/>
            </a:endParaRPr>
          </a:p>
        </p:txBody>
      </p:sp>
      <p:pic>
        <p:nvPicPr>
          <p:cNvPr id="299" name="Google Shape;299;p24"/>
          <p:cNvPicPr preferRelativeResize="0"/>
          <p:nvPr/>
        </p:nvPicPr>
        <p:blipFill rotWithShape="1">
          <a:blip r:embed="rId5">
            <a:alphaModFix/>
          </a:blip>
          <a:srcRect b="0" l="0" r="0" t="0"/>
          <a:stretch/>
        </p:blipFill>
        <p:spPr>
          <a:xfrm>
            <a:off x="5786119" y="3405412"/>
            <a:ext cx="619760" cy="619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3" name="Shape 303"/>
        <p:cNvGrpSpPr/>
        <p:nvPr/>
      </p:nvGrpSpPr>
      <p:grpSpPr>
        <a:xfrm>
          <a:off x="0" y="0"/>
          <a:ext cx="0" cy="0"/>
          <a:chOff x="0" y="0"/>
          <a:chExt cx="0" cy="0"/>
        </a:xfrm>
      </p:grpSpPr>
      <p:sp>
        <p:nvSpPr>
          <p:cNvPr id="304" name="Google Shape;304;p25"/>
          <p:cNvSpPr/>
          <p:nvPr/>
        </p:nvSpPr>
        <p:spPr>
          <a:xfrm rot="5400000">
            <a:off x="2826327" y="-2826327"/>
            <a:ext cx="5120643" cy="10773298"/>
          </a:xfrm>
          <a:prstGeom prst="round1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p25"/>
          <p:cNvSpPr/>
          <p:nvPr/>
        </p:nvSpPr>
        <p:spPr>
          <a:xfrm flipH="1">
            <a:off x="10025800" y="4863323"/>
            <a:ext cx="5462727" cy="3390339"/>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06" name="Google Shape;306;p25"/>
          <p:cNvPicPr preferRelativeResize="0"/>
          <p:nvPr/>
        </p:nvPicPr>
        <p:blipFill rotWithShape="1">
          <a:blip r:embed="rId3">
            <a:alphaModFix/>
          </a:blip>
          <a:srcRect b="0" l="0" r="0" t="0"/>
          <a:stretch/>
        </p:blipFill>
        <p:spPr>
          <a:xfrm>
            <a:off x="1242131" y="993059"/>
            <a:ext cx="4596810" cy="710514"/>
          </a:xfrm>
          <a:prstGeom prst="rect">
            <a:avLst/>
          </a:prstGeom>
          <a:noFill/>
          <a:ln>
            <a:noFill/>
          </a:ln>
        </p:spPr>
      </p:pic>
      <p:sp>
        <p:nvSpPr>
          <p:cNvPr id="307" name="Google Shape;307;p25"/>
          <p:cNvSpPr/>
          <p:nvPr/>
        </p:nvSpPr>
        <p:spPr>
          <a:xfrm>
            <a:off x="1242131" y="5715651"/>
            <a:ext cx="2682701"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Tel. (8 5) 277 9357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Faks. (8 5) 277 9357</a:t>
            </a:r>
            <a:endParaRPr b="0" i="0" sz="1400" u="none" cap="none" strike="noStrike">
              <a:solidFill>
                <a:srgbClr val="000000"/>
              </a:solidFill>
              <a:latin typeface="Arial"/>
              <a:ea typeface="Arial"/>
              <a:cs typeface="Arial"/>
              <a:sym typeface="Arial"/>
            </a:endParaRPr>
          </a:p>
        </p:txBody>
      </p:sp>
      <p:sp>
        <p:nvSpPr>
          <p:cNvPr id="308" name="Google Shape;308;p25"/>
          <p:cNvSpPr/>
          <p:nvPr/>
        </p:nvSpPr>
        <p:spPr>
          <a:xfrm>
            <a:off x="4221973" y="5715651"/>
            <a:ext cx="2528710"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Didlaukio g. 84,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LT-08303, Vilnius</a:t>
            </a:r>
            <a:endParaRPr b="0" i="0" sz="1400" u="none" cap="none" strike="noStrike">
              <a:solidFill>
                <a:srgbClr val="000000"/>
              </a:solidFill>
              <a:latin typeface="Arial"/>
              <a:ea typeface="Arial"/>
              <a:cs typeface="Arial"/>
              <a:sym typeface="Arial"/>
            </a:endParaRPr>
          </a:p>
        </p:txBody>
      </p:sp>
      <p:sp>
        <p:nvSpPr>
          <p:cNvPr id="309" name="Google Shape;309;p25"/>
          <p:cNvSpPr/>
          <p:nvPr/>
        </p:nvSpPr>
        <p:spPr>
          <a:xfrm>
            <a:off x="7047824" y="5715651"/>
            <a:ext cx="2312308"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rastine@vpvpmc.lt</a:t>
            </a:r>
            <a:endParaRPr b="1" i="0" sz="1800" u="none" cap="none" strike="noStrike">
              <a:solidFill>
                <a:schemeClr val="dk1"/>
              </a:solidFill>
              <a:latin typeface="Figtree SemiBold"/>
              <a:ea typeface="Figtree SemiBold"/>
              <a:cs typeface="Figtree SemiBold"/>
              <a:sym typeface="Figtree SemiBold"/>
            </a:endParaRPr>
          </a:p>
          <a:p>
            <a:pPr indent="0" lvl="0" marL="0" marR="0" rtl="0" algn="l">
              <a:lnSpc>
                <a:spcPct val="100000"/>
              </a:lnSpc>
              <a:spcBef>
                <a:spcPts val="0"/>
              </a:spcBef>
              <a:spcAft>
                <a:spcPts val="0"/>
              </a:spcAft>
              <a:buClr>
                <a:srgbClr val="000000"/>
              </a:buClr>
              <a:buSzPts val="1800"/>
              <a:buFont typeface="Arial"/>
              <a:buNone/>
            </a:pPr>
            <a:r>
              <a:rPr b="1" i="0" lang="lt-LT" sz="1800" u="none" cap="none" strike="noStrike">
                <a:solidFill>
                  <a:schemeClr val="dk1"/>
                </a:solidFill>
                <a:latin typeface="Figtree SemiBold"/>
                <a:ea typeface="Figtree SemiBold"/>
                <a:cs typeface="Figtree SemiBold"/>
                <a:sym typeface="Figtree SemiBold"/>
              </a:rPr>
              <a:t>www.vpvpmc.lt</a:t>
            </a:r>
            <a:endParaRPr b="1" i="0" sz="1800" u="none" cap="none" strike="noStrike">
              <a:solidFill>
                <a:schemeClr val="dk1"/>
              </a:solidFill>
              <a:latin typeface="Figtree SemiBold"/>
              <a:ea typeface="Figtree SemiBold"/>
              <a:cs typeface="Figtree SemiBold"/>
              <a:sym typeface="Figtree SemiBold"/>
            </a:endParaRPr>
          </a:p>
        </p:txBody>
      </p:sp>
      <p:sp>
        <p:nvSpPr>
          <p:cNvPr id="310" name="Google Shape;310;p25"/>
          <p:cNvSpPr/>
          <p:nvPr/>
        </p:nvSpPr>
        <p:spPr>
          <a:xfrm>
            <a:off x="1242131" y="2949331"/>
            <a:ext cx="7808563" cy="110799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lt-LT" sz="3600" u="none" cap="none" strike="noStrike">
                <a:solidFill>
                  <a:schemeClr val="dk1"/>
                </a:solidFill>
                <a:latin typeface="Figtree SemiBold"/>
                <a:ea typeface="Figtree SemiBold"/>
                <a:cs typeface="Figtree SemiBold"/>
                <a:sym typeface="Figtree SemiBold"/>
              </a:rPr>
              <a:t>Daugiau informacijos: www.vpvpmc.lt</a:t>
            </a:r>
            <a:endParaRPr b="1" i="0" sz="3600" u="none" cap="none" strike="noStrike">
              <a:solidFill>
                <a:schemeClr val="dk1"/>
              </a:solidFill>
              <a:latin typeface="Figtree SemiBold"/>
              <a:ea typeface="Figtree SemiBold"/>
              <a:cs typeface="Figtree SemiBold"/>
              <a:sym typeface="Figtree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4" name="Shape 314"/>
        <p:cNvGrpSpPr/>
        <p:nvPr/>
      </p:nvGrpSpPr>
      <p:grpSpPr>
        <a:xfrm>
          <a:off x="0" y="0"/>
          <a:ext cx="0" cy="0"/>
          <a:chOff x="0" y="0"/>
          <a:chExt cx="0" cy="0"/>
        </a:xfrm>
      </p:grpSpPr>
      <p:pic>
        <p:nvPicPr>
          <p:cNvPr id="315" name="Google Shape;315;p26"/>
          <p:cNvPicPr preferRelativeResize="0"/>
          <p:nvPr/>
        </p:nvPicPr>
        <p:blipFill rotWithShape="1">
          <a:blip r:embed="rId3">
            <a:alphaModFix/>
          </a:blip>
          <a:srcRect b="0" l="0" r="0" t="0"/>
          <a:stretch/>
        </p:blipFill>
        <p:spPr>
          <a:xfrm>
            <a:off x="2794000" y="3631670"/>
            <a:ext cx="619760" cy="619760"/>
          </a:xfrm>
          <a:prstGeom prst="rect">
            <a:avLst/>
          </a:prstGeom>
          <a:noFill/>
          <a:ln>
            <a:noFill/>
          </a:ln>
        </p:spPr>
      </p:pic>
      <p:pic>
        <p:nvPicPr>
          <p:cNvPr id="316" name="Google Shape;316;p26"/>
          <p:cNvPicPr preferRelativeResize="0"/>
          <p:nvPr/>
        </p:nvPicPr>
        <p:blipFill rotWithShape="1">
          <a:blip r:embed="rId4">
            <a:alphaModFix/>
          </a:blip>
          <a:srcRect b="0" l="0" r="0" t="0"/>
          <a:stretch/>
        </p:blipFill>
        <p:spPr>
          <a:xfrm>
            <a:off x="3667034" y="3631670"/>
            <a:ext cx="619760" cy="619760"/>
          </a:xfrm>
          <a:prstGeom prst="rect">
            <a:avLst/>
          </a:prstGeom>
          <a:noFill/>
          <a:ln>
            <a:noFill/>
          </a:ln>
        </p:spPr>
      </p:pic>
      <p:pic>
        <p:nvPicPr>
          <p:cNvPr id="317" name="Google Shape;317;p26"/>
          <p:cNvPicPr preferRelativeResize="0"/>
          <p:nvPr/>
        </p:nvPicPr>
        <p:blipFill rotWithShape="1">
          <a:blip r:embed="rId5">
            <a:alphaModFix/>
          </a:blip>
          <a:srcRect b="0" l="0" r="0" t="0"/>
          <a:stretch/>
        </p:blipFill>
        <p:spPr>
          <a:xfrm>
            <a:off x="4540068" y="3631670"/>
            <a:ext cx="619760" cy="619760"/>
          </a:xfrm>
          <a:prstGeom prst="rect">
            <a:avLst/>
          </a:prstGeom>
          <a:noFill/>
          <a:ln>
            <a:noFill/>
          </a:ln>
        </p:spPr>
      </p:pic>
      <p:pic>
        <p:nvPicPr>
          <p:cNvPr id="318" name="Google Shape;318;p26"/>
          <p:cNvPicPr preferRelativeResize="0"/>
          <p:nvPr/>
        </p:nvPicPr>
        <p:blipFill rotWithShape="1">
          <a:blip r:embed="rId6">
            <a:alphaModFix/>
          </a:blip>
          <a:srcRect b="0" l="0" r="0" t="0"/>
          <a:stretch/>
        </p:blipFill>
        <p:spPr>
          <a:xfrm>
            <a:off x="5413102" y="3631670"/>
            <a:ext cx="619760" cy="619760"/>
          </a:xfrm>
          <a:prstGeom prst="rect">
            <a:avLst/>
          </a:prstGeom>
          <a:noFill/>
          <a:ln>
            <a:noFill/>
          </a:ln>
        </p:spPr>
      </p:pic>
      <p:pic>
        <p:nvPicPr>
          <p:cNvPr id="319" name="Google Shape;319;p26"/>
          <p:cNvPicPr preferRelativeResize="0"/>
          <p:nvPr/>
        </p:nvPicPr>
        <p:blipFill rotWithShape="1">
          <a:blip r:embed="rId7">
            <a:alphaModFix/>
          </a:blip>
          <a:srcRect b="0" l="0" r="0" t="0"/>
          <a:stretch/>
        </p:blipFill>
        <p:spPr>
          <a:xfrm>
            <a:off x="6286136" y="3631670"/>
            <a:ext cx="619760" cy="619760"/>
          </a:xfrm>
          <a:prstGeom prst="rect">
            <a:avLst/>
          </a:prstGeom>
          <a:noFill/>
          <a:ln>
            <a:noFill/>
          </a:ln>
        </p:spPr>
      </p:pic>
      <p:pic>
        <p:nvPicPr>
          <p:cNvPr id="320" name="Google Shape;320;p26"/>
          <p:cNvPicPr preferRelativeResize="0"/>
          <p:nvPr/>
        </p:nvPicPr>
        <p:blipFill rotWithShape="1">
          <a:blip r:embed="rId8">
            <a:alphaModFix/>
          </a:blip>
          <a:srcRect b="0" l="0" r="0" t="0"/>
          <a:stretch/>
        </p:blipFill>
        <p:spPr>
          <a:xfrm>
            <a:off x="7159170" y="3631670"/>
            <a:ext cx="619760" cy="619760"/>
          </a:xfrm>
          <a:prstGeom prst="rect">
            <a:avLst/>
          </a:prstGeom>
          <a:noFill/>
          <a:ln>
            <a:noFill/>
          </a:ln>
        </p:spPr>
      </p:pic>
      <p:pic>
        <p:nvPicPr>
          <p:cNvPr id="321" name="Google Shape;321;p26"/>
          <p:cNvPicPr preferRelativeResize="0"/>
          <p:nvPr/>
        </p:nvPicPr>
        <p:blipFill rotWithShape="1">
          <a:blip r:embed="rId9">
            <a:alphaModFix/>
          </a:blip>
          <a:srcRect b="0" l="0" r="0" t="0"/>
          <a:stretch/>
        </p:blipFill>
        <p:spPr>
          <a:xfrm>
            <a:off x="8905240" y="3631670"/>
            <a:ext cx="619760" cy="619760"/>
          </a:xfrm>
          <a:prstGeom prst="rect">
            <a:avLst/>
          </a:prstGeom>
          <a:noFill/>
          <a:ln>
            <a:noFill/>
          </a:ln>
        </p:spPr>
      </p:pic>
      <p:pic>
        <p:nvPicPr>
          <p:cNvPr id="322" name="Google Shape;322;p26"/>
          <p:cNvPicPr preferRelativeResize="0"/>
          <p:nvPr/>
        </p:nvPicPr>
        <p:blipFill rotWithShape="1">
          <a:blip r:embed="rId10">
            <a:alphaModFix/>
          </a:blip>
          <a:srcRect b="0" l="0" r="0" t="0"/>
          <a:stretch/>
        </p:blipFill>
        <p:spPr>
          <a:xfrm>
            <a:off x="8032204" y="3631670"/>
            <a:ext cx="619760" cy="6197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6" name="Shape 326"/>
        <p:cNvGrpSpPr/>
        <p:nvPr/>
      </p:nvGrpSpPr>
      <p:grpSpPr>
        <a:xfrm>
          <a:off x="0" y="0"/>
          <a:ext cx="0" cy="0"/>
          <a:chOff x="0" y="0"/>
          <a:chExt cx="0" cy="0"/>
        </a:xfrm>
      </p:grpSpPr>
      <p:pic>
        <p:nvPicPr>
          <p:cNvPr id="327" name="Google Shape;327;p27"/>
          <p:cNvPicPr preferRelativeResize="0"/>
          <p:nvPr/>
        </p:nvPicPr>
        <p:blipFill rotWithShape="1">
          <a:blip r:embed="rId3">
            <a:alphaModFix/>
          </a:blip>
          <a:srcRect b="0" l="0" r="0" t="0"/>
          <a:stretch/>
        </p:blipFill>
        <p:spPr>
          <a:xfrm>
            <a:off x="7036904" y="2821"/>
            <a:ext cx="5155096" cy="6855180"/>
          </a:xfrm>
          <a:prstGeom prst="rect">
            <a:avLst/>
          </a:prstGeom>
          <a:noFill/>
          <a:ln>
            <a:noFill/>
          </a:ln>
        </p:spPr>
      </p:pic>
      <p:sp>
        <p:nvSpPr>
          <p:cNvPr id="328" name="Google Shape;328;p27"/>
          <p:cNvSpPr/>
          <p:nvPr/>
        </p:nvSpPr>
        <p:spPr>
          <a:xfrm>
            <a:off x="899318" y="1425629"/>
            <a:ext cx="4899316" cy="33239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Čia variantas su raštu, ryškesniam vaizdui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6" name="Shape 106"/>
        <p:cNvGrpSpPr/>
        <p:nvPr/>
      </p:nvGrpSpPr>
      <p:grpSpPr>
        <a:xfrm>
          <a:off x="0" y="0"/>
          <a:ext cx="0" cy="0"/>
          <a:chOff x="0" y="0"/>
          <a:chExt cx="0" cy="0"/>
        </a:xfrm>
      </p:grpSpPr>
      <p:pic>
        <p:nvPicPr>
          <p:cNvPr descr="A group of people sitting on stairs&#10;&#10;Description automatically generated" id="107" name="Google Shape;107;p3"/>
          <p:cNvPicPr preferRelativeResize="0"/>
          <p:nvPr>
            <p:ph idx="2" type="pic"/>
          </p:nvPr>
        </p:nvPicPr>
        <p:blipFill rotWithShape="1">
          <a:blip r:embed="rId3">
            <a:alphaModFix/>
          </a:blip>
          <a:srcRect b="6726" l="0" r="11076" t="17802"/>
          <a:stretch/>
        </p:blipFill>
        <p:spPr>
          <a:xfrm>
            <a:off x="0" y="0"/>
            <a:ext cx="12192000" cy="6857999"/>
          </a:xfrm>
          <a:prstGeom prst="rect">
            <a:avLst/>
          </a:prstGeom>
          <a:noFill/>
          <a:ln>
            <a:noFill/>
          </a:ln>
        </p:spPr>
      </p:pic>
      <p:sp>
        <p:nvSpPr>
          <p:cNvPr id="108" name="Google Shape;108;p3"/>
          <p:cNvSpPr txBox="1"/>
          <p:nvPr/>
        </p:nvSpPr>
        <p:spPr>
          <a:xfrm>
            <a:off x="8033657" y="890451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3"/>
          <p:cNvSpPr/>
          <p:nvPr/>
        </p:nvSpPr>
        <p:spPr>
          <a:xfrm>
            <a:off x="0" y="5416061"/>
            <a:ext cx="7578968" cy="1441939"/>
          </a:xfrm>
          <a:prstGeom prst="round1Rect">
            <a:avLst>
              <a:gd fmla="val 427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0" name="Google Shape;110;p3"/>
          <p:cNvPicPr preferRelativeResize="0"/>
          <p:nvPr/>
        </p:nvPicPr>
        <p:blipFill rotWithShape="1">
          <a:blip r:embed="rId4">
            <a:alphaModFix/>
          </a:blip>
          <a:srcRect b="0" l="0" r="0" t="0"/>
          <a:stretch/>
        </p:blipFill>
        <p:spPr>
          <a:xfrm>
            <a:off x="9180192" y="649058"/>
            <a:ext cx="2114546" cy="546099"/>
          </a:xfrm>
          <a:prstGeom prst="rect">
            <a:avLst/>
          </a:prstGeom>
          <a:noFill/>
          <a:ln>
            <a:noFill/>
          </a:ln>
        </p:spPr>
      </p:pic>
      <p:sp>
        <p:nvSpPr>
          <p:cNvPr id="111" name="Google Shape;111;p3"/>
          <p:cNvSpPr/>
          <p:nvPr/>
        </p:nvSpPr>
        <p:spPr>
          <a:xfrm>
            <a:off x="958508" y="5798476"/>
            <a:ext cx="6137586" cy="6771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400"/>
              <a:buFont typeface="Arial"/>
              <a:buNone/>
            </a:pPr>
            <a:r>
              <a:rPr b="1" i="0" lang="lt-LT" sz="4400" u="none" cap="none" strike="noStrike">
                <a:solidFill>
                  <a:schemeClr val="dk1"/>
                </a:solidFill>
                <a:latin typeface="Figtree SemiBold"/>
                <a:ea typeface="Figtree SemiBold"/>
                <a:cs typeface="Figtree SemiBold"/>
                <a:sym typeface="Figtree SemiBold"/>
              </a:rPr>
              <a:t>ERASMUS+ galimybės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5" name="Shape 115"/>
        <p:cNvGrpSpPr/>
        <p:nvPr/>
      </p:nvGrpSpPr>
      <p:grpSpPr>
        <a:xfrm>
          <a:off x="0" y="0"/>
          <a:ext cx="0" cy="0"/>
          <a:chOff x="0" y="0"/>
          <a:chExt cx="0" cy="0"/>
        </a:xfrm>
      </p:grpSpPr>
      <p:sp>
        <p:nvSpPr>
          <p:cNvPr id="116" name="Google Shape;116;p4"/>
          <p:cNvSpPr/>
          <p:nvPr/>
        </p:nvSpPr>
        <p:spPr>
          <a:xfrm>
            <a:off x="976092" y="1425629"/>
            <a:ext cx="6137586" cy="249299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Čia yra gana didelė antraštė antraštė antraštė</a:t>
            </a:r>
            <a:endParaRPr b="0" i="0" sz="1400" u="none" cap="none" strike="noStrike">
              <a:solidFill>
                <a:srgbClr val="000000"/>
              </a:solidFill>
              <a:latin typeface="Arial"/>
              <a:ea typeface="Arial"/>
              <a:cs typeface="Arial"/>
              <a:sym typeface="Arial"/>
            </a:endParaRPr>
          </a:p>
        </p:txBody>
      </p:sp>
      <p:sp>
        <p:nvSpPr>
          <p:cNvPr id="117" name="Google Shape;117;p4"/>
          <p:cNvSpPr/>
          <p:nvPr/>
        </p:nvSpPr>
        <p:spPr>
          <a:xfrm rot="10800000">
            <a:off x="8857999" y="-1475577"/>
            <a:ext cx="5191782" cy="5188951"/>
          </a:xfrm>
          <a:prstGeom prst="round1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4"/>
          <p:cNvSpPr/>
          <p:nvPr/>
        </p:nvSpPr>
        <p:spPr>
          <a:xfrm flipH="1">
            <a:off x="8385392" y="2747443"/>
            <a:ext cx="5664389" cy="5188950"/>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b="0" l="0" r="0" t="0"/>
          <a:stretch/>
        </p:blipFill>
        <p:spPr>
          <a:xfrm>
            <a:off x="9180192" y="5572750"/>
            <a:ext cx="2114546" cy="546099"/>
          </a:xfrm>
          <a:prstGeom prst="rect">
            <a:avLst/>
          </a:prstGeom>
          <a:noFill/>
          <a:ln>
            <a:noFill/>
          </a:ln>
        </p:spPr>
      </p:pic>
      <p:sp>
        <p:nvSpPr>
          <p:cNvPr id="120" name="Google Shape;120;p4"/>
          <p:cNvSpPr txBox="1"/>
          <p:nvPr/>
        </p:nvSpPr>
        <p:spPr>
          <a:xfrm>
            <a:off x="881496" y="5499557"/>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Figtree"/>
                <a:ea typeface="Figtree"/>
                <a:cs typeface="Figtree"/>
                <a:sym typeface="Figtree"/>
              </a:rPr>
              <a:t>Vardas Pavardė</a:t>
            </a:r>
            <a:endParaRPr b="1" i="0" sz="1400" u="none" cap="none" strike="noStrike">
              <a:solidFill>
                <a:schemeClr val="dk1"/>
              </a:solidFill>
              <a:latin typeface="Figtree"/>
              <a:ea typeface="Figtree"/>
              <a:cs typeface="Figtree"/>
              <a:sym typeface="Figtree"/>
            </a:endParaRPr>
          </a:p>
        </p:txBody>
      </p:sp>
      <p:sp>
        <p:nvSpPr>
          <p:cNvPr id="121" name="Google Shape;121;p4"/>
          <p:cNvSpPr txBox="1"/>
          <p:nvPr/>
        </p:nvSpPr>
        <p:spPr>
          <a:xfrm>
            <a:off x="881496" y="5817609"/>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chemeClr val="dk1"/>
                </a:solidFill>
                <a:latin typeface="Figtree"/>
                <a:ea typeface="Figtree"/>
                <a:cs typeface="Figtree"/>
                <a:sym typeface="Figtree"/>
              </a:rPr>
              <a:t>2024, Vilnius</a:t>
            </a:r>
            <a:endParaRPr b="0" i="0" sz="1400" u="none" cap="none" strike="noStrike">
              <a:solidFill>
                <a:schemeClr val="dk1"/>
              </a:solidFill>
              <a:latin typeface="Figtree"/>
              <a:ea typeface="Figtree"/>
              <a:cs typeface="Figtree"/>
              <a:sym typeface="Figtree"/>
            </a:endParaRPr>
          </a:p>
        </p:txBody>
      </p:sp>
      <p:sp>
        <p:nvSpPr>
          <p:cNvPr id="122" name="Google Shape;122;p4"/>
          <p:cNvSpPr/>
          <p:nvPr/>
        </p:nvSpPr>
        <p:spPr>
          <a:xfrm>
            <a:off x="976092" y="4356340"/>
            <a:ext cx="664757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6" name="Shape 126"/>
        <p:cNvGrpSpPr/>
        <p:nvPr/>
      </p:nvGrpSpPr>
      <p:grpSpPr>
        <a:xfrm>
          <a:off x="0" y="0"/>
          <a:ext cx="0" cy="0"/>
          <a:chOff x="0" y="0"/>
          <a:chExt cx="0" cy="0"/>
        </a:xfrm>
      </p:grpSpPr>
      <p:sp>
        <p:nvSpPr>
          <p:cNvPr id="127" name="Google Shape;127;p5"/>
          <p:cNvSpPr/>
          <p:nvPr/>
        </p:nvSpPr>
        <p:spPr>
          <a:xfrm flipH="1">
            <a:off x="8093827" y="2701510"/>
            <a:ext cx="5664389" cy="4575490"/>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5"/>
          <p:cNvSpPr/>
          <p:nvPr/>
        </p:nvSpPr>
        <p:spPr>
          <a:xfrm>
            <a:off x="976092" y="1425629"/>
            <a:ext cx="6137586" cy="27084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400"/>
              <a:buFont typeface="Arial"/>
              <a:buNone/>
            </a:pPr>
            <a:r>
              <a:rPr b="1" i="0" lang="lt-LT" sz="4400" u="none" cap="none" strike="noStrike">
                <a:solidFill>
                  <a:schemeClr val="dk1"/>
                </a:solidFill>
                <a:latin typeface="Figtree SemiBold"/>
                <a:ea typeface="Figtree SemiBold"/>
                <a:cs typeface="Figtree SemiBold"/>
                <a:sym typeface="Figtree SemiBold"/>
              </a:rPr>
              <a:t>Čia yra tikrai didelė didelė didelė antraštė antraštė antraštė antraštė antraštė</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976092" y="4356340"/>
            <a:ext cx="6647574" cy="4062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
        <p:nvSpPr>
          <p:cNvPr id="130" name="Google Shape;130;p5"/>
          <p:cNvSpPr txBox="1"/>
          <p:nvPr/>
        </p:nvSpPr>
        <p:spPr>
          <a:xfrm>
            <a:off x="881496" y="5499557"/>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Figtree"/>
                <a:ea typeface="Figtree"/>
                <a:cs typeface="Figtree"/>
                <a:sym typeface="Figtree"/>
              </a:rPr>
              <a:t>Vardas Pavardė</a:t>
            </a:r>
            <a:endParaRPr b="1" i="0" sz="1400" u="none" cap="none" strike="noStrike">
              <a:solidFill>
                <a:schemeClr val="dk1"/>
              </a:solidFill>
              <a:latin typeface="Figtree"/>
              <a:ea typeface="Figtree"/>
              <a:cs typeface="Figtree"/>
              <a:sym typeface="Figtree"/>
            </a:endParaRPr>
          </a:p>
        </p:txBody>
      </p:sp>
      <p:sp>
        <p:nvSpPr>
          <p:cNvPr id="131" name="Google Shape;131;p5"/>
          <p:cNvSpPr txBox="1"/>
          <p:nvPr/>
        </p:nvSpPr>
        <p:spPr>
          <a:xfrm>
            <a:off x="881496" y="5817609"/>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chemeClr val="dk1"/>
                </a:solidFill>
                <a:latin typeface="Figtree"/>
                <a:ea typeface="Figtree"/>
                <a:cs typeface="Figtree"/>
                <a:sym typeface="Figtree"/>
              </a:rPr>
              <a:t>2024, Vilnius</a:t>
            </a:r>
            <a:endParaRPr b="0" i="0" sz="1400" u="none" cap="none" strike="noStrike">
              <a:solidFill>
                <a:schemeClr val="dk1"/>
              </a:solidFill>
              <a:latin typeface="Figtree"/>
              <a:ea typeface="Figtree"/>
              <a:cs typeface="Figtree"/>
              <a:sym typeface="Figtree"/>
            </a:endParaRPr>
          </a:p>
        </p:txBody>
      </p:sp>
      <p:sp>
        <p:nvSpPr>
          <p:cNvPr id="132" name="Google Shape;132;p5"/>
          <p:cNvSpPr/>
          <p:nvPr/>
        </p:nvSpPr>
        <p:spPr>
          <a:xfrm flipH="1" rot="-5400000">
            <a:off x="8624221" y="-2641547"/>
            <a:ext cx="5664389" cy="7291391"/>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3" name="Google Shape;133;p5"/>
          <p:cNvPicPr preferRelativeResize="0"/>
          <p:nvPr/>
        </p:nvPicPr>
        <p:blipFill rotWithShape="1">
          <a:blip r:embed="rId3">
            <a:alphaModFix/>
          </a:blip>
          <a:srcRect b="0" l="0" r="0" t="0"/>
          <a:stretch/>
        </p:blipFill>
        <p:spPr>
          <a:xfrm>
            <a:off x="8836162" y="1021977"/>
            <a:ext cx="2620253" cy="676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37" name="Shape 137"/>
        <p:cNvGrpSpPr/>
        <p:nvPr/>
      </p:nvGrpSpPr>
      <p:grpSpPr>
        <a:xfrm>
          <a:off x="0" y="0"/>
          <a:ext cx="0" cy="0"/>
          <a:chOff x="0" y="0"/>
          <a:chExt cx="0" cy="0"/>
        </a:xfrm>
      </p:grpSpPr>
      <p:sp>
        <p:nvSpPr>
          <p:cNvPr id="138" name="Google Shape;138;p6"/>
          <p:cNvSpPr/>
          <p:nvPr/>
        </p:nvSpPr>
        <p:spPr>
          <a:xfrm>
            <a:off x="-1820191" y="2672124"/>
            <a:ext cx="5664389" cy="4575490"/>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6"/>
          <p:cNvSpPr/>
          <p:nvPr/>
        </p:nvSpPr>
        <p:spPr>
          <a:xfrm>
            <a:off x="4818594" y="1425629"/>
            <a:ext cx="6137586" cy="249299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Čia yra gana didelė antraštė antraštė antraštė</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4818594" y="4356340"/>
            <a:ext cx="6137586"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lt-LT" sz="2400" u="none" cap="none" strike="noStrike">
                <a:solidFill>
                  <a:schemeClr val="accent1"/>
                </a:solidFill>
                <a:latin typeface="Figtree"/>
                <a:ea typeface="Figtree"/>
                <a:cs typeface="Figtree"/>
                <a:sym typeface="Figtree"/>
              </a:rPr>
              <a:t>ČIA YRA MAŽESNĖ PAANTRAŠTĖ</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4723998" y="5499557"/>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Figtree"/>
                <a:ea typeface="Figtree"/>
                <a:cs typeface="Figtree"/>
                <a:sym typeface="Figtree"/>
              </a:rPr>
              <a:t>Vardas Pavardė</a:t>
            </a:r>
            <a:endParaRPr b="1" i="0" sz="1400" u="none" cap="none" strike="noStrike">
              <a:solidFill>
                <a:schemeClr val="dk1"/>
              </a:solidFill>
              <a:latin typeface="Figtree"/>
              <a:ea typeface="Figtree"/>
              <a:cs typeface="Figtree"/>
              <a:sym typeface="Figtree"/>
            </a:endParaRPr>
          </a:p>
        </p:txBody>
      </p:sp>
      <p:sp>
        <p:nvSpPr>
          <p:cNvPr id="142" name="Google Shape;142;p6"/>
          <p:cNvSpPr txBox="1"/>
          <p:nvPr/>
        </p:nvSpPr>
        <p:spPr>
          <a:xfrm>
            <a:off x="4723998" y="5817609"/>
            <a:ext cx="4192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chemeClr val="dk1"/>
                </a:solidFill>
                <a:latin typeface="Figtree"/>
                <a:ea typeface="Figtree"/>
                <a:cs typeface="Figtree"/>
                <a:sym typeface="Figtree"/>
              </a:rPr>
              <a:t>2024, Vilnius</a:t>
            </a:r>
            <a:endParaRPr b="0" i="0" sz="1400" u="none" cap="none" strike="noStrike">
              <a:solidFill>
                <a:schemeClr val="dk1"/>
              </a:solidFill>
              <a:latin typeface="Figtree"/>
              <a:ea typeface="Figtree"/>
              <a:cs typeface="Figtree"/>
              <a:sym typeface="Figtree"/>
            </a:endParaRPr>
          </a:p>
        </p:txBody>
      </p:sp>
      <p:sp>
        <p:nvSpPr>
          <p:cNvPr id="143" name="Google Shape;143;p6"/>
          <p:cNvSpPr/>
          <p:nvPr/>
        </p:nvSpPr>
        <p:spPr>
          <a:xfrm rot="5400000">
            <a:off x="-2301801" y="-2641547"/>
            <a:ext cx="5664389" cy="7291391"/>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4" name="Google Shape;144;p6"/>
          <p:cNvPicPr preferRelativeResize="0"/>
          <p:nvPr/>
        </p:nvPicPr>
        <p:blipFill rotWithShape="1">
          <a:blip r:embed="rId3">
            <a:alphaModFix/>
          </a:blip>
          <a:srcRect b="0" l="0" r="0" t="0"/>
          <a:stretch/>
        </p:blipFill>
        <p:spPr>
          <a:xfrm>
            <a:off x="725832" y="1021977"/>
            <a:ext cx="2620253" cy="676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8" name="Shape 148"/>
        <p:cNvGrpSpPr/>
        <p:nvPr/>
      </p:nvGrpSpPr>
      <p:grpSpPr>
        <a:xfrm>
          <a:off x="0" y="0"/>
          <a:ext cx="0" cy="0"/>
          <a:chOff x="0" y="0"/>
          <a:chExt cx="0" cy="0"/>
        </a:xfrm>
      </p:grpSpPr>
      <p:sp>
        <p:nvSpPr>
          <p:cNvPr id="149" name="Google Shape;149;p7"/>
          <p:cNvSpPr/>
          <p:nvPr/>
        </p:nvSpPr>
        <p:spPr>
          <a:xfrm>
            <a:off x="2391351" y="2330177"/>
            <a:ext cx="7409299" cy="101566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600"/>
              <a:buFont typeface="Arial"/>
              <a:buNone/>
            </a:pPr>
            <a:r>
              <a:rPr b="1" i="0" lang="lt-LT" sz="6600" u="none" cap="none" strike="noStrike">
                <a:solidFill>
                  <a:schemeClr val="dk1"/>
                </a:solidFill>
                <a:latin typeface="Figtree SemiBold"/>
                <a:ea typeface="Figtree SemiBold"/>
                <a:cs typeface="Figtree SemiBold"/>
                <a:sym typeface="Figtree SemiBold"/>
              </a:rPr>
              <a:t>Čia yra vieta</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flipH="1">
            <a:off x="7623666" y="4821213"/>
            <a:ext cx="5038000" cy="3179691"/>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7"/>
          <p:cNvSpPr/>
          <p:nvPr/>
        </p:nvSpPr>
        <p:spPr>
          <a:xfrm>
            <a:off x="2313797" y="3057273"/>
            <a:ext cx="7564406" cy="13542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800"/>
              <a:buFont typeface="Arial"/>
              <a:buNone/>
            </a:pPr>
            <a:r>
              <a:rPr b="0" i="0" lang="lt-LT" sz="8800" u="none" cap="none" strike="noStrike">
                <a:solidFill>
                  <a:schemeClr val="dk1"/>
                </a:solidFill>
                <a:latin typeface="Caveat"/>
                <a:ea typeface="Caveat"/>
                <a:cs typeface="Caveat"/>
                <a:sym typeface="Caveat"/>
              </a:rPr>
              <a:t>antraštei</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rot="5400000">
            <a:off x="-175147" y="-2199881"/>
            <a:ext cx="3111338" cy="5188951"/>
          </a:xfrm>
          <a:prstGeom prst="round1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3" name="Google Shape;153;p7"/>
          <p:cNvPicPr preferRelativeResize="0"/>
          <p:nvPr/>
        </p:nvPicPr>
        <p:blipFill rotWithShape="1">
          <a:blip r:embed="rId3">
            <a:alphaModFix/>
          </a:blip>
          <a:srcRect b="0" l="0" r="0" t="0"/>
          <a:stretch/>
        </p:blipFill>
        <p:spPr>
          <a:xfrm>
            <a:off x="976092" y="665522"/>
            <a:ext cx="2114546" cy="546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7" name="Shape 157"/>
        <p:cNvGrpSpPr/>
        <p:nvPr/>
      </p:nvGrpSpPr>
      <p:grpSpPr>
        <a:xfrm>
          <a:off x="0" y="0"/>
          <a:ext cx="0" cy="0"/>
          <a:chOff x="0" y="0"/>
          <a:chExt cx="0" cy="0"/>
        </a:xfrm>
      </p:grpSpPr>
      <p:sp>
        <p:nvSpPr>
          <p:cNvPr id="158" name="Google Shape;158;p8"/>
          <p:cNvSpPr/>
          <p:nvPr/>
        </p:nvSpPr>
        <p:spPr>
          <a:xfrm rot="-5400000">
            <a:off x="4007069" y="-1326931"/>
            <a:ext cx="5817476" cy="10552386"/>
          </a:xfrm>
          <a:prstGeom prst="round1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p8"/>
          <p:cNvSpPr/>
          <p:nvPr/>
        </p:nvSpPr>
        <p:spPr>
          <a:xfrm>
            <a:off x="2391351" y="2598003"/>
            <a:ext cx="7409299" cy="83099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Čia yra skaidrė</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2917381" y="3277802"/>
            <a:ext cx="6357237" cy="110799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200"/>
              <a:buFont typeface="Arial"/>
              <a:buNone/>
            </a:pPr>
            <a:r>
              <a:rPr b="0" i="0" lang="lt-LT" sz="7200" u="none" cap="none" strike="noStrike">
                <a:solidFill>
                  <a:schemeClr val="dk1"/>
                </a:solidFill>
                <a:latin typeface="Caveat"/>
                <a:ea typeface="Caveat"/>
                <a:cs typeface="Caveat"/>
                <a:sym typeface="Caveat"/>
              </a:rPr>
              <a:t>atskyrimui</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flipH="1" rot="10800000">
            <a:off x="-3072959" y="-1193408"/>
            <a:ext cx="13625345" cy="7010884"/>
          </a:xfrm>
          <a:prstGeom prst="round1Rect">
            <a:avLst>
              <a:gd fmla="val 50000" name="adj"/>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5" name="Shape 165"/>
        <p:cNvGrpSpPr/>
        <p:nvPr/>
      </p:nvGrpSpPr>
      <p:grpSpPr>
        <a:xfrm>
          <a:off x="0" y="0"/>
          <a:ext cx="0" cy="0"/>
          <a:chOff x="0" y="0"/>
          <a:chExt cx="0" cy="0"/>
        </a:xfrm>
      </p:grpSpPr>
      <p:pic>
        <p:nvPicPr>
          <p:cNvPr id="166" name="Google Shape;166;p9"/>
          <p:cNvPicPr preferRelativeResize="0"/>
          <p:nvPr/>
        </p:nvPicPr>
        <p:blipFill rotWithShape="1">
          <a:blip r:embed="rId3">
            <a:alphaModFix/>
          </a:blip>
          <a:srcRect b="0" l="0" r="0" t="0"/>
          <a:stretch/>
        </p:blipFill>
        <p:spPr>
          <a:xfrm>
            <a:off x="2170042" y="1187119"/>
            <a:ext cx="7772400" cy="4483760"/>
          </a:xfrm>
          <a:prstGeom prst="rect">
            <a:avLst/>
          </a:prstGeom>
          <a:noFill/>
          <a:ln>
            <a:noFill/>
          </a:ln>
        </p:spPr>
      </p:pic>
      <p:sp>
        <p:nvSpPr>
          <p:cNvPr id="167" name="Google Shape;167;p9"/>
          <p:cNvSpPr/>
          <p:nvPr/>
        </p:nvSpPr>
        <p:spPr>
          <a:xfrm>
            <a:off x="2779311" y="2598002"/>
            <a:ext cx="6633378" cy="166199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400"/>
              <a:buFont typeface="Arial"/>
              <a:buNone/>
            </a:pPr>
            <a:r>
              <a:rPr b="1" i="0" lang="lt-LT" sz="5400" u="none" cap="none" strike="noStrike">
                <a:solidFill>
                  <a:schemeClr val="dk1"/>
                </a:solidFill>
                <a:latin typeface="Figtree SemiBold"/>
                <a:ea typeface="Figtree SemiBold"/>
                <a:cs typeface="Figtree SemiBold"/>
                <a:sym typeface="Figtree SemiBold"/>
              </a:rPr>
              <a:t>Rimtesnė skaidrė atskyrimui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PVPMC colors">
      <a:dk1>
        <a:srgbClr val="0E1033"/>
      </a:dk1>
      <a:lt1>
        <a:srgbClr val="FFFFFF"/>
      </a:lt1>
      <a:dk2>
        <a:srgbClr val="0E1033"/>
      </a:dk2>
      <a:lt2>
        <a:srgbClr val="FFF8F1"/>
      </a:lt2>
      <a:accent1>
        <a:srgbClr val="FF9C50"/>
      </a:accent1>
      <a:accent2>
        <a:srgbClr val="FFCF9D"/>
      </a:accent2>
      <a:accent3>
        <a:srgbClr val="FFE9C3"/>
      </a:accent3>
      <a:accent4>
        <a:srgbClr val="F6F3F1"/>
      </a:accent4>
      <a:accent5>
        <a:srgbClr val="E6E6E6"/>
      </a:accent5>
      <a:accent6>
        <a:srgbClr val="BBC4EA"/>
      </a:accent6>
      <a:hlink>
        <a:srgbClr val="FE9C50"/>
      </a:hlink>
      <a:folHlink>
        <a:srgbClr val="FE9C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